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58"/>
  </p:notesMasterIdLst>
  <p:handoutMasterIdLst>
    <p:handoutMasterId r:id="rId59"/>
  </p:handoutMasterIdLst>
  <p:sldIdLst>
    <p:sldId id="275" r:id="rId2"/>
    <p:sldId id="257" r:id="rId3"/>
    <p:sldId id="301" r:id="rId4"/>
    <p:sldId id="266" r:id="rId5"/>
    <p:sldId id="277" r:id="rId6"/>
    <p:sldId id="280" r:id="rId7"/>
    <p:sldId id="302" r:id="rId8"/>
    <p:sldId id="278" r:id="rId9"/>
    <p:sldId id="304" r:id="rId10"/>
    <p:sldId id="290" r:id="rId11"/>
    <p:sldId id="283" r:id="rId12"/>
    <p:sldId id="296" r:id="rId13"/>
    <p:sldId id="270" r:id="rId14"/>
    <p:sldId id="281" r:id="rId15"/>
    <p:sldId id="282" r:id="rId16"/>
    <p:sldId id="284" r:id="rId17"/>
    <p:sldId id="289" r:id="rId18"/>
    <p:sldId id="288" r:id="rId19"/>
    <p:sldId id="294" r:id="rId20"/>
    <p:sldId id="295" r:id="rId21"/>
    <p:sldId id="337" r:id="rId22"/>
    <p:sldId id="338" r:id="rId23"/>
    <p:sldId id="339" r:id="rId24"/>
    <p:sldId id="340" r:id="rId25"/>
    <p:sldId id="303" r:id="rId26"/>
    <p:sldId id="305" r:id="rId27"/>
    <p:sldId id="306" r:id="rId28"/>
    <p:sldId id="307" r:id="rId29"/>
    <p:sldId id="293" r:id="rId30"/>
    <p:sldId id="329" r:id="rId31"/>
    <p:sldId id="332" r:id="rId32"/>
    <p:sldId id="336" r:id="rId33"/>
    <p:sldId id="272" r:id="rId34"/>
    <p:sldId id="285" r:id="rId35"/>
    <p:sldId id="312" r:id="rId36"/>
    <p:sldId id="314" r:id="rId37"/>
    <p:sldId id="313" r:id="rId38"/>
    <p:sldId id="315" r:id="rId39"/>
    <p:sldId id="319" r:id="rId40"/>
    <p:sldId id="335" r:id="rId41"/>
    <p:sldId id="308" r:id="rId42"/>
    <p:sldId id="316" r:id="rId43"/>
    <p:sldId id="325" r:id="rId44"/>
    <p:sldId id="328" r:id="rId45"/>
    <p:sldId id="330" r:id="rId46"/>
    <p:sldId id="333" r:id="rId47"/>
    <p:sldId id="334" r:id="rId48"/>
    <p:sldId id="331" r:id="rId49"/>
    <p:sldId id="309" r:id="rId50"/>
    <p:sldId id="317" r:id="rId51"/>
    <p:sldId id="321" r:id="rId52"/>
    <p:sldId id="322" r:id="rId53"/>
    <p:sldId id="323" r:id="rId54"/>
    <p:sldId id="310" r:id="rId55"/>
    <p:sldId id="311" r:id="rId56"/>
    <p:sldId id="269"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4617BF-7D62-4DD1-A478-2D2DF8DAEE81}">
          <p14:sldIdLst>
            <p14:sldId id="275"/>
            <p14:sldId id="257"/>
          </p14:sldIdLst>
        </p14:section>
        <p14:section name="Đặt vấn đề" id="{3FCF6937-C86B-4882-B8F3-92E6EEBC76B9}">
          <p14:sldIdLst>
            <p14:sldId id="301"/>
            <p14:sldId id="266"/>
            <p14:sldId id="277"/>
          </p14:sldIdLst>
        </p14:section>
        <p14:section name="Khái niệm, định nghĩa" id="{6E054525-0878-4AB5-8B94-25321ED670D8}">
          <p14:sldIdLst>
            <p14:sldId id="280"/>
            <p14:sldId id="302"/>
            <p14:sldId id="278"/>
            <p14:sldId id="304"/>
            <p14:sldId id="290"/>
          </p14:sldIdLst>
        </p14:section>
        <p14:section name="Phân loại" id="{3B15C5C3-6926-4F06-AA46-CFF06EA3C83A}">
          <p14:sldIdLst>
            <p14:sldId id="283"/>
            <p14:sldId id="296"/>
          </p14:sldIdLst>
        </p14:section>
        <p14:section name="So sánh với các pattern khác" id="{82C4FCE6-F3B9-438F-9A54-5B1517936E95}">
          <p14:sldIdLst>
            <p14:sldId id="270"/>
            <p14:sldId id="281"/>
            <p14:sldId id="282"/>
            <p14:sldId id="284"/>
          </p14:sldIdLst>
        </p14:section>
        <p14:section name="VD1 - Square" id="{C155A402-873B-4970-94FE-C0B53A1E8E71}">
          <p14:sldIdLst>
            <p14:sldId id="289"/>
            <p14:sldId id="288"/>
            <p14:sldId id="294"/>
            <p14:sldId id="295"/>
            <p14:sldId id="337"/>
            <p14:sldId id="338"/>
            <p14:sldId id="339"/>
            <p14:sldId id="340"/>
          </p14:sldIdLst>
        </p14:section>
        <p14:section name="VD2 - XML JSON" id="{C7A381D3-A160-4DBA-9C58-C5B899FDD23F}">
          <p14:sldIdLst>
            <p14:sldId id="303"/>
            <p14:sldId id="305"/>
            <p14:sldId id="306"/>
            <p14:sldId id="307"/>
            <p14:sldId id="293"/>
            <p14:sldId id="329"/>
            <p14:sldId id="332"/>
            <p14:sldId id="336"/>
          </p14:sldIdLst>
        </p14:section>
        <p14:section name="Coding Convention" id="{494E2105-DB9C-4D6E-9169-10C55581F5BF}">
          <p14:sldIdLst>
            <p14:sldId id="272"/>
            <p14:sldId id="285"/>
          </p14:sldIdLst>
        </p14:section>
        <p14:section name="Naming Convention" id="{E511B495-7F88-413F-9E96-D59370A40345}">
          <p14:sldIdLst>
            <p14:sldId id="312"/>
            <p14:sldId id="314"/>
            <p14:sldId id="313"/>
            <p14:sldId id="315"/>
            <p14:sldId id="319"/>
            <p14:sldId id="335"/>
          </p14:sldIdLst>
        </p14:section>
        <p14:section name="Style convention" id="{1F0759D3-C0D6-4396-AA3E-7F8B7BDEE875}">
          <p14:sldIdLst>
            <p14:sldId id="308"/>
            <p14:sldId id="316"/>
            <p14:sldId id="325"/>
            <p14:sldId id="328"/>
            <p14:sldId id="330"/>
            <p14:sldId id="333"/>
            <p14:sldId id="334"/>
            <p14:sldId id="331"/>
          </p14:sldIdLst>
        </p14:section>
        <p14:section name="Solution Convention" id="{B9120F67-8656-434F-91AC-D1378AAD19F7}">
          <p14:sldIdLst>
            <p14:sldId id="309"/>
            <p14:sldId id="317"/>
            <p14:sldId id="321"/>
            <p14:sldId id="322"/>
            <p14:sldId id="323"/>
          </p14:sldIdLst>
        </p14:section>
        <p14:section name="Code Formatting" id="{DD1A590B-BA28-4E79-A7A9-1173B4C1EB17}">
          <p14:sldIdLst>
            <p14:sldId id="310"/>
            <p14:sldId id="311"/>
          </p14:sldIdLst>
        </p14:section>
        <p14:section name="Thành viên nhóm" id="{2257C73F-FBE2-4DD4-8F01-A8676A5A0444}">
          <p14:sldIdLst>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B495C1-68B3-9F6F-8E2E-4E8E3F560E3B}" v="676" dt="2023-01-29T15:08:30.646"/>
    <p1510:client id="{3B5FD8C9-510A-93B0-E690-5AD0326F7C29}" v="1" dt="2023-01-29T14:22:38.871"/>
    <p1510:client id="{3E1F8F83-D1F3-49C9-C2B7-D5E46C0D7E35}" v="171" dt="2023-01-29T16:25:58.846"/>
    <p1510:client id="{42754E3C-9B70-C514-8C07-17D1FC45DA5E}" v="14" dt="2023-01-29T13:36:20.661"/>
    <p1510:client id="{6FB827C2-0070-00CC-67AE-8E4EEB06F4BC}" v="9" dt="2023-01-29T14:49:56.620"/>
    <p1510:client id="{8721B2DA-70D7-E759-C8B6-747896E8EE52}" v="20" dt="2023-01-29T16:16:03.327"/>
    <p1510:client id="{88F72128-182E-BD78-861B-3C1DA6A23457}" v="183" dt="2023-01-29T15:52:45.335"/>
    <p1510:client id="{9564329E-436A-C1BA-C6DD-721860DF2AC6}" v="16" dt="2023-01-29T16:18:49.849"/>
    <p1510:client id="{9EF4E0D6-FC29-4090-8EB6-596CB5AB7CA2}" v="3951" dt="2023-01-29T16:46:24.998"/>
    <p1510:client id="{A0E9E09A-7B4A-AE42-41B8-4B8361FC1A01}" v="2532" dt="2023-01-29T15:16:37.467"/>
    <p1510:client id="{B781D78A-BF12-29CD-644E-C5A8D7E441A3}" v="28" dt="2023-01-29T14:34:12.8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Van Nghia 20206205" userId="S::nghia.vv206205@sis.hust.edu.vn::672c76e5-dc3e-454c-acb8-c6d6685d991b" providerId="AD" clId="Web-{8D13258D-8839-1291-B999-91231EB3D940}"/>
    <pc:docChg chg="modSld">
      <pc:chgData name="Vu Van Nghia 20206205" userId="S::nghia.vv206205@sis.hust.edu.vn::672c76e5-dc3e-454c-acb8-c6d6685d991b" providerId="AD" clId="Web-{8D13258D-8839-1291-B999-91231EB3D940}" dt="2023-01-25T15:06:44.120" v="3" actId="20577"/>
      <pc:docMkLst>
        <pc:docMk/>
      </pc:docMkLst>
      <pc:sldChg chg="modSp">
        <pc:chgData name="Vu Van Nghia 20206205" userId="S::nghia.vv206205@sis.hust.edu.vn::672c76e5-dc3e-454c-acb8-c6d6685d991b" providerId="AD" clId="Web-{8D13258D-8839-1291-B999-91231EB3D940}" dt="2023-01-25T15:06:37.776" v="1" actId="20577"/>
        <pc:sldMkLst>
          <pc:docMk/>
          <pc:sldMk cId="3026503860" sldId="285"/>
        </pc:sldMkLst>
        <pc:spChg chg="mod">
          <ac:chgData name="Vu Van Nghia 20206205" userId="S::nghia.vv206205@sis.hust.edu.vn::672c76e5-dc3e-454c-acb8-c6d6685d991b" providerId="AD" clId="Web-{8D13258D-8839-1291-B999-91231EB3D940}" dt="2023-01-25T15:06:37.776" v="1" actId="20577"/>
          <ac:spMkLst>
            <pc:docMk/>
            <pc:sldMk cId="3026503860" sldId="285"/>
            <ac:spMk id="4" creationId="{D7A5E0C5-7F9C-BDE6-162B-F94E54DA8B01}"/>
          </ac:spMkLst>
        </pc:spChg>
      </pc:sldChg>
      <pc:sldChg chg="modSp">
        <pc:chgData name="Vu Van Nghia 20206205" userId="S::nghia.vv206205@sis.hust.edu.vn::672c76e5-dc3e-454c-acb8-c6d6685d991b" providerId="AD" clId="Web-{8D13258D-8839-1291-B999-91231EB3D940}" dt="2023-01-25T15:06:44.120" v="3" actId="20577"/>
        <pc:sldMkLst>
          <pc:docMk/>
          <pc:sldMk cId="3136037620" sldId="286"/>
        </pc:sldMkLst>
        <pc:spChg chg="mod">
          <ac:chgData name="Vu Van Nghia 20206205" userId="S::nghia.vv206205@sis.hust.edu.vn::672c76e5-dc3e-454c-acb8-c6d6685d991b" providerId="AD" clId="Web-{8D13258D-8839-1291-B999-91231EB3D940}" dt="2023-01-25T15:06:44.120" v="3" actId="20577"/>
          <ac:spMkLst>
            <pc:docMk/>
            <pc:sldMk cId="3136037620" sldId="286"/>
            <ac:spMk id="4" creationId="{D7A5E0C5-7F9C-BDE6-162B-F94E54DA8B01}"/>
          </ac:spMkLst>
        </pc:spChg>
      </pc:sldChg>
    </pc:docChg>
  </pc:docChgLst>
  <pc:docChgLst>
    <pc:chgData name="Nguyen Phan Anh 20206113" userId="4e557066-7c00-4c8f-a523-32ecf736c323" providerId="ADAL" clId="{9EF4E0D6-FC29-4090-8EB6-596CB5AB7CA2}"/>
    <pc:docChg chg="undo redo custSel addSld delSld modSld sldOrd addSection delSection modSection">
      <pc:chgData name="Nguyen Phan Anh 20206113" userId="4e557066-7c00-4c8f-a523-32ecf736c323" providerId="ADAL" clId="{9EF4E0D6-FC29-4090-8EB6-596CB5AB7CA2}" dt="2023-01-29T16:46:24.998" v="10789" actId="255"/>
      <pc:docMkLst>
        <pc:docMk/>
      </pc:docMkLst>
      <pc:sldChg chg="modSp mod">
        <pc:chgData name="Nguyen Phan Anh 20206113" userId="4e557066-7c00-4c8f-a523-32ecf736c323" providerId="ADAL" clId="{9EF4E0D6-FC29-4090-8EB6-596CB5AB7CA2}" dt="2023-01-29T16:46:24.998" v="10789" actId="255"/>
        <pc:sldMkLst>
          <pc:docMk/>
          <pc:sldMk cId="743172911" sldId="257"/>
        </pc:sldMkLst>
        <pc:spChg chg="mod">
          <ac:chgData name="Nguyen Phan Anh 20206113" userId="4e557066-7c00-4c8f-a523-32ecf736c323" providerId="ADAL" clId="{9EF4E0D6-FC29-4090-8EB6-596CB5AB7CA2}" dt="2023-01-29T16:46:24.998" v="10789" actId="255"/>
          <ac:spMkLst>
            <pc:docMk/>
            <pc:sldMk cId="743172911" sldId="257"/>
            <ac:spMk id="12" creationId="{A4ACF486-B7D8-4A5A-B633-83527A2F99E2}"/>
          </ac:spMkLst>
        </pc:spChg>
      </pc:sldChg>
      <pc:sldChg chg="del ord">
        <pc:chgData name="Nguyen Phan Anh 20206113" userId="4e557066-7c00-4c8f-a523-32ecf736c323" providerId="ADAL" clId="{9EF4E0D6-FC29-4090-8EB6-596CB5AB7CA2}" dt="2023-01-28T17:15:38.902" v="7356" actId="47"/>
        <pc:sldMkLst>
          <pc:docMk/>
          <pc:sldMk cId="64084651" sldId="261"/>
        </pc:sldMkLst>
      </pc:sldChg>
      <pc:sldChg chg="modSp del mod">
        <pc:chgData name="Nguyen Phan Anh 20206113" userId="4e557066-7c00-4c8f-a523-32ecf736c323" providerId="ADAL" clId="{9EF4E0D6-FC29-4090-8EB6-596CB5AB7CA2}" dt="2023-01-29T16:45:02.377" v="10780" actId="47"/>
        <pc:sldMkLst>
          <pc:docMk/>
          <pc:sldMk cId="292364014" sldId="265"/>
        </pc:sldMkLst>
        <pc:spChg chg="mod">
          <ac:chgData name="Nguyen Phan Anh 20206113" userId="4e557066-7c00-4c8f-a523-32ecf736c323" providerId="ADAL" clId="{9EF4E0D6-FC29-4090-8EB6-596CB5AB7CA2}" dt="2023-01-23T08:57:15.301" v="2004" actId="20577"/>
          <ac:spMkLst>
            <pc:docMk/>
            <pc:sldMk cId="292364014" sldId="265"/>
            <ac:spMk id="3" creationId="{9EF27CAA-32BA-4E6B-B8C0-1A481E08E81D}"/>
          </ac:spMkLst>
        </pc:spChg>
      </pc:sldChg>
      <pc:sldChg chg="addSp delSp modSp mod ord">
        <pc:chgData name="Nguyen Phan Anh 20206113" userId="4e557066-7c00-4c8f-a523-32ecf736c323" providerId="ADAL" clId="{9EF4E0D6-FC29-4090-8EB6-596CB5AB7CA2}" dt="2023-01-29T15:41:17.566" v="10319"/>
        <pc:sldMkLst>
          <pc:docMk/>
          <pc:sldMk cId="2751358436" sldId="266"/>
        </pc:sldMkLst>
        <pc:spChg chg="mod">
          <ac:chgData name="Nguyen Phan Anh 20206113" userId="4e557066-7c00-4c8f-a523-32ecf736c323" providerId="ADAL" clId="{9EF4E0D6-FC29-4090-8EB6-596CB5AB7CA2}" dt="2023-01-22T13:11:08.921" v="74" actId="20577"/>
          <ac:spMkLst>
            <pc:docMk/>
            <pc:sldMk cId="2751358436" sldId="266"/>
            <ac:spMk id="3" creationId="{F39C6F49-1887-4BE4-A583-FB79B8A22935}"/>
          </ac:spMkLst>
        </pc:spChg>
        <pc:spChg chg="mod">
          <ac:chgData name="Nguyen Phan Anh 20206113" userId="4e557066-7c00-4c8f-a523-32ecf736c323" providerId="ADAL" clId="{9EF4E0D6-FC29-4090-8EB6-596CB5AB7CA2}" dt="2023-01-22T13:11:19.565" v="100" actId="20577"/>
          <ac:spMkLst>
            <pc:docMk/>
            <pc:sldMk cId="2751358436" sldId="266"/>
            <ac:spMk id="4" creationId="{BC311219-8684-45FC-A126-E067924AC7F7}"/>
          </ac:spMkLst>
        </pc:spChg>
        <pc:graphicFrameChg chg="add del mod">
          <ac:chgData name="Nguyen Phan Anh 20206113" userId="4e557066-7c00-4c8f-a523-32ecf736c323" providerId="ADAL" clId="{9EF4E0D6-FC29-4090-8EB6-596CB5AB7CA2}" dt="2023-01-22T13:07:35.792" v="5"/>
          <ac:graphicFrameMkLst>
            <pc:docMk/>
            <pc:sldMk cId="2751358436" sldId="266"/>
            <ac:graphicFrameMk id="5" creationId="{016144D4-E084-2451-3086-1579C73C9667}"/>
          </ac:graphicFrameMkLst>
        </pc:graphicFrameChg>
        <pc:picChg chg="add mod">
          <ac:chgData name="Nguyen Phan Anh 20206113" userId="4e557066-7c00-4c8f-a523-32ecf736c323" providerId="ADAL" clId="{9EF4E0D6-FC29-4090-8EB6-596CB5AB7CA2}" dt="2023-01-22T13:11:23.649" v="102" actId="1076"/>
          <ac:picMkLst>
            <pc:docMk/>
            <pc:sldMk cId="2751358436" sldId="266"/>
            <ac:picMk id="7" creationId="{47B7F479-49E8-7253-0FBF-BFC9D97E8335}"/>
          </ac:picMkLst>
        </pc:picChg>
        <pc:picChg chg="add mod">
          <ac:chgData name="Nguyen Phan Anh 20206113" userId="4e557066-7c00-4c8f-a523-32ecf736c323" providerId="ADAL" clId="{9EF4E0D6-FC29-4090-8EB6-596CB5AB7CA2}" dt="2023-01-22T13:11:22.659" v="101" actId="1076"/>
          <ac:picMkLst>
            <pc:docMk/>
            <pc:sldMk cId="2751358436" sldId="266"/>
            <ac:picMk id="9" creationId="{8DD2730A-091C-3054-3303-9C606B79EA13}"/>
          </ac:picMkLst>
        </pc:picChg>
      </pc:sldChg>
      <pc:sldChg chg="add del">
        <pc:chgData name="Nguyen Phan Anh 20206113" userId="4e557066-7c00-4c8f-a523-32ecf736c323" providerId="ADAL" clId="{9EF4E0D6-FC29-4090-8EB6-596CB5AB7CA2}" dt="2023-01-28T09:54:59.646" v="4270" actId="47"/>
        <pc:sldMkLst>
          <pc:docMk/>
          <pc:sldMk cId="3194012731" sldId="267"/>
        </pc:sldMkLst>
      </pc:sldChg>
      <pc:sldChg chg="ord">
        <pc:chgData name="Nguyen Phan Anh 20206113" userId="4e557066-7c00-4c8f-a523-32ecf736c323" providerId="ADAL" clId="{9EF4E0D6-FC29-4090-8EB6-596CB5AB7CA2}" dt="2023-01-28T15:37:54.430" v="6395"/>
        <pc:sldMkLst>
          <pc:docMk/>
          <pc:sldMk cId="2830535683" sldId="269"/>
        </pc:sldMkLst>
      </pc:sldChg>
      <pc:sldChg chg="addSp modSp mod modShow">
        <pc:chgData name="Nguyen Phan Anh 20206113" userId="4e557066-7c00-4c8f-a523-32ecf736c323" providerId="ADAL" clId="{9EF4E0D6-FC29-4090-8EB6-596CB5AB7CA2}" dt="2023-01-28T16:54:31.714" v="7249" actId="729"/>
        <pc:sldMkLst>
          <pc:docMk/>
          <pc:sldMk cId="1341840600" sldId="270"/>
        </pc:sldMkLst>
        <pc:spChg chg="mod">
          <ac:chgData name="Nguyen Phan Anh 20206113" userId="4e557066-7c00-4c8f-a523-32ecf736c323" providerId="ADAL" clId="{9EF4E0D6-FC29-4090-8EB6-596CB5AB7CA2}" dt="2023-01-28T15:24:30.400" v="6353" actId="14100"/>
          <ac:spMkLst>
            <pc:docMk/>
            <pc:sldMk cId="1341840600" sldId="270"/>
            <ac:spMk id="3" creationId="{A39BBC82-5CC8-86B3-6CF8-6714E6B82E38}"/>
          </ac:spMkLst>
        </pc:spChg>
        <pc:spChg chg="mod">
          <ac:chgData name="Nguyen Phan Anh 20206113" userId="4e557066-7c00-4c8f-a523-32ecf736c323" providerId="ADAL" clId="{9EF4E0D6-FC29-4090-8EB6-596CB5AB7CA2}" dt="2023-01-28T15:24:22.183" v="6352" actId="20577"/>
          <ac:spMkLst>
            <pc:docMk/>
            <pc:sldMk cId="1341840600" sldId="270"/>
            <ac:spMk id="4" creationId="{E62E6E8B-CA6C-55F9-B624-AB2BC25AF2A3}"/>
          </ac:spMkLst>
        </pc:spChg>
        <pc:spChg chg="mod">
          <ac:chgData name="Nguyen Phan Anh 20206113" userId="4e557066-7c00-4c8f-a523-32ecf736c323" providerId="ADAL" clId="{9EF4E0D6-FC29-4090-8EB6-596CB5AB7CA2}" dt="2023-01-22T13:20:47.550" v="281" actId="20577"/>
          <ac:spMkLst>
            <pc:docMk/>
            <pc:sldMk cId="1341840600" sldId="270"/>
            <ac:spMk id="5" creationId="{5131D202-5F2A-ABF7-24FC-3F311F569FC5}"/>
          </ac:spMkLst>
        </pc:spChg>
        <pc:spChg chg="add mod">
          <ac:chgData name="Nguyen Phan Anh 20206113" userId="4e557066-7c00-4c8f-a523-32ecf736c323" providerId="ADAL" clId="{9EF4E0D6-FC29-4090-8EB6-596CB5AB7CA2}" dt="2023-01-22T13:21:09.680" v="308" actId="20577"/>
          <ac:spMkLst>
            <pc:docMk/>
            <pc:sldMk cId="1341840600" sldId="270"/>
            <ac:spMk id="6" creationId="{1E34021C-97E3-38AA-50BB-43B871605C56}"/>
          </ac:spMkLst>
        </pc:spChg>
        <pc:spChg chg="add mod">
          <ac:chgData name="Nguyen Phan Anh 20206113" userId="4e557066-7c00-4c8f-a523-32ecf736c323" providerId="ADAL" clId="{9EF4E0D6-FC29-4090-8EB6-596CB5AB7CA2}" dt="2023-01-28T15:24:12.698" v="6347" actId="948"/>
          <ac:spMkLst>
            <pc:docMk/>
            <pc:sldMk cId="1341840600" sldId="270"/>
            <ac:spMk id="7" creationId="{46813139-2915-357D-B353-F750B5155355}"/>
          </ac:spMkLst>
        </pc:spChg>
        <pc:spChg chg="add mod">
          <ac:chgData name="Nguyen Phan Anh 20206113" userId="4e557066-7c00-4c8f-a523-32ecf736c323" providerId="ADAL" clId="{9EF4E0D6-FC29-4090-8EB6-596CB5AB7CA2}" dt="2023-01-25T15:39:30.655" v="3063" actId="21"/>
          <ac:spMkLst>
            <pc:docMk/>
            <pc:sldMk cId="1341840600" sldId="270"/>
            <ac:spMk id="8" creationId="{67F231BD-4E4F-FE4B-CF49-3BF5C2F33D5F}"/>
          </ac:spMkLst>
        </pc:spChg>
        <pc:picChg chg="add mod">
          <ac:chgData name="Nguyen Phan Anh 20206113" userId="4e557066-7c00-4c8f-a523-32ecf736c323" providerId="ADAL" clId="{9EF4E0D6-FC29-4090-8EB6-596CB5AB7CA2}" dt="2023-01-28T15:24:04.195" v="6346" actId="1076"/>
          <ac:picMkLst>
            <pc:docMk/>
            <pc:sldMk cId="1341840600" sldId="270"/>
            <ac:picMk id="9" creationId="{868032C0-6AE5-C2EB-64BF-F61BF9512476}"/>
          </ac:picMkLst>
        </pc:picChg>
        <pc:picChg chg="add mod">
          <ac:chgData name="Nguyen Phan Anh 20206113" userId="4e557066-7c00-4c8f-a523-32ecf736c323" providerId="ADAL" clId="{9EF4E0D6-FC29-4090-8EB6-596CB5AB7CA2}" dt="2023-01-25T14:52:46.436" v="2669" actId="1076"/>
          <ac:picMkLst>
            <pc:docMk/>
            <pc:sldMk cId="1341840600" sldId="270"/>
            <ac:picMk id="10" creationId="{DC4C6969-3375-D0A9-111F-6D1D75208A10}"/>
          </ac:picMkLst>
        </pc:picChg>
      </pc:sldChg>
      <pc:sldChg chg="del ord">
        <pc:chgData name="Nguyen Phan Anh 20206113" userId="4e557066-7c00-4c8f-a523-32ecf736c323" providerId="ADAL" clId="{9EF4E0D6-FC29-4090-8EB6-596CB5AB7CA2}" dt="2023-01-28T17:15:38.159" v="7355" actId="47"/>
        <pc:sldMkLst>
          <pc:docMk/>
          <pc:sldMk cId="3651498809" sldId="271"/>
        </pc:sldMkLst>
      </pc:sldChg>
      <pc:sldChg chg="modSp mod">
        <pc:chgData name="Nguyen Phan Anh 20206113" userId="4e557066-7c00-4c8f-a523-32ecf736c323" providerId="ADAL" clId="{9EF4E0D6-FC29-4090-8EB6-596CB5AB7CA2}" dt="2023-01-29T15:07:35.970" v="10263" actId="20577"/>
        <pc:sldMkLst>
          <pc:docMk/>
          <pc:sldMk cId="644728685" sldId="272"/>
        </pc:sldMkLst>
        <pc:spChg chg="mod">
          <ac:chgData name="Nguyen Phan Anh 20206113" userId="4e557066-7c00-4c8f-a523-32ecf736c323" providerId="ADAL" clId="{9EF4E0D6-FC29-4090-8EB6-596CB5AB7CA2}" dt="2023-01-28T17:10:43.846" v="7323" actId="20577"/>
          <ac:spMkLst>
            <pc:docMk/>
            <pc:sldMk cId="644728685" sldId="272"/>
            <ac:spMk id="3" creationId="{CE73DABA-0E07-DDEE-86EE-B4224D9C9822}"/>
          </ac:spMkLst>
        </pc:spChg>
        <pc:spChg chg="mod">
          <ac:chgData name="Nguyen Phan Anh 20206113" userId="4e557066-7c00-4c8f-a523-32ecf736c323" providerId="ADAL" clId="{9EF4E0D6-FC29-4090-8EB6-596CB5AB7CA2}" dt="2023-01-29T15:07:35.970" v="10263" actId="20577"/>
          <ac:spMkLst>
            <pc:docMk/>
            <pc:sldMk cId="644728685" sldId="272"/>
            <ac:spMk id="4" creationId="{D7A5E0C5-7F9C-BDE6-162B-F94E54DA8B01}"/>
          </ac:spMkLst>
        </pc:spChg>
      </pc:sldChg>
      <pc:sldChg chg="addSp delSp modSp mod">
        <pc:chgData name="Nguyen Phan Anh 20206113" userId="4e557066-7c00-4c8f-a523-32ecf736c323" providerId="ADAL" clId="{9EF4E0D6-FC29-4090-8EB6-596CB5AB7CA2}" dt="2023-01-28T17:15:25.415" v="7353" actId="14734"/>
        <pc:sldMkLst>
          <pc:docMk/>
          <pc:sldMk cId="2581069546" sldId="273"/>
        </pc:sldMkLst>
        <pc:spChg chg="mod">
          <ac:chgData name="Nguyen Phan Anh 20206113" userId="4e557066-7c00-4c8f-a523-32ecf736c323" providerId="ADAL" clId="{9EF4E0D6-FC29-4090-8EB6-596CB5AB7CA2}" dt="2023-01-22T14:11:44.885" v="605" actId="20577"/>
          <ac:spMkLst>
            <pc:docMk/>
            <pc:sldMk cId="2581069546" sldId="273"/>
            <ac:spMk id="2" creationId="{22DE2BCA-A953-E4E8-9DF4-8067541650B1}"/>
          </ac:spMkLst>
        </pc:spChg>
        <pc:spChg chg="del">
          <ac:chgData name="Nguyen Phan Anh 20206113" userId="4e557066-7c00-4c8f-a523-32ecf736c323" providerId="ADAL" clId="{9EF4E0D6-FC29-4090-8EB6-596CB5AB7CA2}" dt="2023-01-22T14:08:07.912" v="497" actId="3680"/>
          <ac:spMkLst>
            <pc:docMk/>
            <pc:sldMk cId="2581069546" sldId="273"/>
            <ac:spMk id="3" creationId="{F2CD60EA-6653-3AE7-7289-DD8479DAF267}"/>
          </ac:spMkLst>
        </pc:spChg>
        <pc:spChg chg="del">
          <ac:chgData name="Nguyen Phan Anh 20206113" userId="4e557066-7c00-4c8f-a523-32ecf736c323" providerId="ADAL" clId="{9EF4E0D6-FC29-4090-8EB6-596CB5AB7CA2}" dt="2023-01-22T14:08:20.437" v="517" actId="478"/>
          <ac:spMkLst>
            <pc:docMk/>
            <pc:sldMk cId="2581069546" sldId="273"/>
            <ac:spMk id="4" creationId="{8F3E6E5C-9744-5884-9CF6-BA4CC119CD42}"/>
          </ac:spMkLst>
        </pc:spChg>
        <pc:spChg chg="add del mod">
          <ac:chgData name="Nguyen Phan Anh 20206113" userId="4e557066-7c00-4c8f-a523-32ecf736c323" providerId="ADAL" clId="{9EF4E0D6-FC29-4090-8EB6-596CB5AB7CA2}" dt="2023-01-22T14:11:33.683" v="574" actId="478"/>
          <ac:spMkLst>
            <pc:docMk/>
            <pc:sldMk cId="2581069546" sldId="273"/>
            <ac:spMk id="8" creationId="{1FBBD0E7-65FE-11D3-A908-D0DAD5D31C45}"/>
          </ac:spMkLst>
        </pc:spChg>
        <pc:graphicFrameChg chg="add mod ord modGraphic">
          <ac:chgData name="Nguyen Phan Anh 20206113" userId="4e557066-7c00-4c8f-a523-32ecf736c323" providerId="ADAL" clId="{9EF4E0D6-FC29-4090-8EB6-596CB5AB7CA2}" dt="2023-01-28T17:15:25.415" v="7353" actId="14734"/>
          <ac:graphicFrameMkLst>
            <pc:docMk/>
            <pc:sldMk cId="2581069546" sldId="273"/>
            <ac:graphicFrameMk id="6" creationId="{2A42B1F2-4D60-6567-9129-E7E6E47EF54E}"/>
          </ac:graphicFrameMkLst>
        </pc:graphicFrameChg>
      </pc:sldChg>
      <pc:sldChg chg="del ord">
        <pc:chgData name="Nguyen Phan Anh 20206113" userId="4e557066-7c00-4c8f-a523-32ecf736c323" providerId="ADAL" clId="{9EF4E0D6-FC29-4090-8EB6-596CB5AB7CA2}" dt="2023-01-28T17:15:37.389" v="7354" actId="47"/>
        <pc:sldMkLst>
          <pc:docMk/>
          <pc:sldMk cId="1130957413" sldId="274"/>
        </pc:sldMkLst>
      </pc:sldChg>
      <pc:sldChg chg="del">
        <pc:chgData name="Nguyen Phan Anh 20206113" userId="4e557066-7c00-4c8f-a523-32ecf736c323" providerId="ADAL" clId="{9EF4E0D6-FC29-4090-8EB6-596CB5AB7CA2}" dt="2023-01-28T11:14:29.361" v="5160" actId="47"/>
        <pc:sldMkLst>
          <pc:docMk/>
          <pc:sldMk cId="945003436" sldId="276"/>
        </pc:sldMkLst>
      </pc:sldChg>
      <pc:sldChg chg="addSp delSp modSp add mod">
        <pc:chgData name="Nguyen Phan Anh 20206113" userId="4e557066-7c00-4c8f-a523-32ecf736c323" providerId="ADAL" clId="{9EF4E0D6-FC29-4090-8EB6-596CB5AB7CA2}" dt="2023-01-28T11:36:31.015" v="5812" actId="14100"/>
        <pc:sldMkLst>
          <pc:docMk/>
          <pc:sldMk cId="3868610403" sldId="277"/>
        </pc:sldMkLst>
        <pc:spChg chg="mod">
          <ac:chgData name="Nguyen Phan Anh 20206113" userId="4e557066-7c00-4c8f-a523-32ecf736c323" providerId="ADAL" clId="{9EF4E0D6-FC29-4090-8EB6-596CB5AB7CA2}" dt="2023-01-22T13:11:30.588" v="130" actId="20577"/>
          <ac:spMkLst>
            <pc:docMk/>
            <pc:sldMk cId="3868610403" sldId="277"/>
            <ac:spMk id="3" creationId="{F39C6F49-1887-4BE4-A583-FB79B8A22935}"/>
          </ac:spMkLst>
        </pc:spChg>
        <pc:spChg chg="mod">
          <ac:chgData name="Nguyen Phan Anh 20206113" userId="4e557066-7c00-4c8f-a523-32ecf736c323" providerId="ADAL" clId="{9EF4E0D6-FC29-4090-8EB6-596CB5AB7CA2}" dt="2023-01-28T11:36:31.015" v="5812" actId="14100"/>
          <ac:spMkLst>
            <pc:docMk/>
            <pc:sldMk cId="3868610403" sldId="277"/>
            <ac:spMk id="4" creationId="{BC311219-8684-45FC-A126-E067924AC7F7}"/>
          </ac:spMkLst>
        </pc:spChg>
        <pc:graphicFrameChg chg="add del mod">
          <ac:chgData name="Nguyen Phan Anh 20206113" userId="4e557066-7c00-4c8f-a523-32ecf736c323" providerId="ADAL" clId="{9EF4E0D6-FC29-4090-8EB6-596CB5AB7CA2}" dt="2023-01-22T13:10:28.700" v="37"/>
          <ac:graphicFrameMkLst>
            <pc:docMk/>
            <pc:sldMk cId="3868610403" sldId="277"/>
            <ac:graphicFrameMk id="5" creationId="{068FBD9C-457D-4414-2761-66173003DF95}"/>
          </ac:graphicFrameMkLst>
        </pc:graphicFrameChg>
        <pc:picChg chg="del">
          <ac:chgData name="Nguyen Phan Anh 20206113" userId="4e557066-7c00-4c8f-a523-32ecf736c323" providerId="ADAL" clId="{9EF4E0D6-FC29-4090-8EB6-596CB5AB7CA2}" dt="2023-01-22T13:10:15.538" v="34" actId="478"/>
          <ac:picMkLst>
            <pc:docMk/>
            <pc:sldMk cId="3868610403" sldId="277"/>
            <ac:picMk id="7" creationId="{47B7F479-49E8-7253-0FBF-BFC9D97E8335}"/>
          </ac:picMkLst>
        </pc:picChg>
        <pc:picChg chg="add mod">
          <ac:chgData name="Nguyen Phan Anh 20206113" userId="4e557066-7c00-4c8f-a523-32ecf736c323" providerId="ADAL" clId="{9EF4E0D6-FC29-4090-8EB6-596CB5AB7CA2}" dt="2023-01-22T13:10:36.244" v="44" actId="1076"/>
          <ac:picMkLst>
            <pc:docMk/>
            <pc:sldMk cId="3868610403" sldId="277"/>
            <ac:picMk id="8" creationId="{D39BECB6-7110-8E34-26C5-325E63D1A5DE}"/>
          </ac:picMkLst>
        </pc:picChg>
        <pc:picChg chg="del">
          <ac:chgData name="Nguyen Phan Anh 20206113" userId="4e557066-7c00-4c8f-a523-32ecf736c323" providerId="ADAL" clId="{9EF4E0D6-FC29-4090-8EB6-596CB5AB7CA2}" dt="2023-01-22T13:10:15.011" v="33" actId="478"/>
          <ac:picMkLst>
            <pc:docMk/>
            <pc:sldMk cId="3868610403" sldId="277"/>
            <ac:picMk id="9" creationId="{8DD2730A-091C-3054-3303-9C606B79EA13}"/>
          </ac:picMkLst>
        </pc:picChg>
      </pc:sldChg>
      <pc:sldChg chg="addSp delSp modSp add mod">
        <pc:chgData name="Nguyen Phan Anh 20206113" userId="4e557066-7c00-4c8f-a523-32ecf736c323" providerId="ADAL" clId="{9EF4E0D6-FC29-4090-8EB6-596CB5AB7CA2}" dt="2023-01-28T15:14:16.207" v="6217" actId="1076"/>
        <pc:sldMkLst>
          <pc:docMk/>
          <pc:sldMk cId="235527759" sldId="278"/>
        </pc:sldMkLst>
        <pc:spChg chg="mod">
          <ac:chgData name="Nguyen Phan Anh 20206113" userId="4e557066-7c00-4c8f-a523-32ecf736c323" providerId="ADAL" clId="{9EF4E0D6-FC29-4090-8EB6-596CB5AB7CA2}" dt="2023-01-23T08:57:52.463" v="2032" actId="20577"/>
          <ac:spMkLst>
            <pc:docMk/>
            <pc:sldMk cId="235527759" sldId="278"/>
            <ac:spMk id="3" creationId="{F39C6F49-1887-4BE4-A583-FB79B8A22935}"/>
          </ac:spMkLst>
        </pc:spChg>
        <pc:spChg chg="mod">
          <ac:chgData name="Nguyen Phan Anh 20206113" userId="4e557066-7c00-4c8f-a523-32ecf736c323" providerId="ADAL" clId="{9EF4E0D6-FC29-4090-8EB6-596CB5AB7CA2}" dt="2023-01-28T15:11:45.181" v="6209" actId="14100"/>
          <ac:spMkLst>
            <pc:docMk/>
            <pc:sldMk cId="235527759" sldId="278"/>
            <ac:spMk id="4" creationId="{BC311219-8684-45FC-A126-E067924AC7F7}"/>
          </ac:spMkLst>
        </pc:spChg>
        <pc:picChg chg="del">
          <ac:chgData name="Nguyen Phan Anh 20206113" userId="4e557066-7c00-4c8f-a523-32ecf736c323" providerId="ADAL" clId="{9EF4E0D6-FC29-4090-8EB6-596CB5AB7CA2}" dt="2023-01-22T13:13:07.615" v="154" actId="478"/>
          <ac:picMkLst>
            <pc:docMk/>
            <pc:sldMk cId="235527759" sldId="278"/>
            <ac:picMk id="8" creationId="{D39BECB6-7110-8E34-26C5-325E63D1A5DE}"/>
          </ac:picMkLst>
        </pc:picChg>
        <pc:picChg chg="add mod">
          <ac:chgData name="Nguyen Phan Anh 20206113" userId="4e557066-7c00-4c8f-a523-32ecf736c323" providerId="ADAL" clId="{9EF4E0D6-FC29-4090-8EB6-596CB5AB7CA2}" dt="2023-01-28T15:14:16.207" v="6217" actId="1076"/>
          <ac:picMkLst>
            <pc:docMk/>
            <pc:sldMk cId="235527759" sldId="278"/>
            <ac:picMk id="7170" creationId="{BCC5D2B6-D428-C428-702E-A780AC5F9749}"/>
          </ac:picMkLst>
        </pc:picChg>
      </pc:sldChg>
      <pc:sldChg chg="add del">
        <pc:chgData name="Nguyen Phan Anh 20206113" userId="4e557066-7c00-4c8f-a523-32ecf736c323" providerId="ADAL" clId="{9EF4E0D6-FC29-4090-8EB6-596CB5AB7CA2}" dt="2023-01-22T13:26:10.997" v="496" actId="47"/>
        <pc:sldMkLst>
          <pc:docMk/>
          <pc:sldMk cId="3634191632" sldId="279"/>
        </pc:sldMkLst>
      </pc:sldChg>
      <pc:sldChg chg="addSp modSp add mod ord">
        <pc:chgData name="Nguyen Phan Anh 20206113" userId="4e557066-7c00-4c8f-a523-32ecf736c323" providerId="ADAL" clId="{9EF4E0D6-FC29-4090-8EB6-596CB5AB7CA2}" dt="2023-01-28T15:36:12.395" v="6387" actId="1076"/>
        <pc:sldMkLst>
          <pc:docMk/>
          <pc:sldMk cId="629824556" sldId="280"/>
        </pc:sldMkLst>
        <pc:spChg chg="mod">
          <ac:chgData name="Nguyen Phan Anh 20206113" userId="4e557066-7c00-4c8f-a523-32ecf736c323" providerId="ADAL" clId="{9EF4E0D6-FC29-4090-8EB6-596CB5AB7CA2}" dt="2023-01-23T09:12:46.991" v="2209" actId="20577"/>
          <ac:spMkLst>
            <pc:docMk/>
            <pc:sldMk cId="629824556" sldId="280"/>
            <ac:spMk id="3" creationId="{F39C6F49-1887-4BE4-A583-FB79B8A22935}"/>
          </ac:spMkLst>
        </pc:spChg>
        <pc:spChg chg="mod">
          <ac:chgData name="Nguyen Phan Anh 20206113" userId="4e557066-7c00-4c8f-a523-32ecf736c323" providerId="ADAL" clId="{9EF4E0D6-FC29-4090-8EB6-596CB5AB7CA2}" dt="2023-01-28T15:08:34.024" v="6173" actId="14100"/>
          <ac:spMkLst>
            <pc:docMk/>
            <pc:sldMk cId="629824556" sldId="280"/>
            <ac:spMk id="4" creationId="{BC311219-8684-45FC-A126-E067924AC7F7}"/>
          </ac:spMkLst>
        </pc:spChg>
        <pc:spChg chg="add mod">
          <ac:chgData name="Nguyen Phan Anh 20206113" userId="4e557066-7c00-4c8f-a523-32ecf736c323" providerId="ADAL" clId="{9EF4E0D6-FC29-4090-8EB6-596CB5AB7CA2}" dt="2023-01-28T15:10:18.339" v="6206" actId="14100"/>
          <ac:spMkLst>
            <pc:docMk/>
            <pc:sldMk cId="629824556" sldId="280"/>
            <ac:spMk id="5" creationId="{A861BEF8-19CF-03DD-7B1A-080C81F329FC}"/>
          </ac:spMkLst>
        </pc:spChg>
        <pc:picChg chg="add mod">
          <ac:chgData name="Nguyen Phan Anh 20206113" userId="4e557066-7c00-4c8f-a523-32ecf736c323" providerId="ADAL" clId="{9EF4E0D6-FC29-4090-8EB6-596CB5AB7CA2}" dt="2023-01-28T15:36:12.395" v="6387" actId="1076"/>
          <ac:picMkLst>
            <pc:docMk/>
            <pc:sldMk cId="629824556" sldId="280"/>
            <ac:picMk id="6" creationId="{61853BF3-2B1C-32F4-9729-64343B584FAA}"/>
          </ac:picMkLst>
        </pc:picChg>
      </pc:sldChg>
      <pc:sldChg chg="addSp modSp add mod modShow">
        <pc:chgData name="Nguyen Phan Anh 20206113" userId="4e557066-7c00-4c8f-a523-32ecf736c323" providerId="ADAL" clId="{9EF4E0D6-FC29-4090-8EB6-596CB5AB7CA2}" dt="2023-01-28T16:54:33.351" v="7250" actId="729"/>
        <pc:sldMkLst>
          <pc:docMk/>
          <pc:sldMk cId="1442636150" sldId="281"/>
        </pc:sldMkLst>
        <pc:spChg chg="mod">
          <ac:chgData name="Nguyen Phan Anh 20206113" userId="4e557066-7c00-4c8f-a523-32ecf736c323" providerId="ADAL" clId="{9EF4E0D6-FC29-4090-8EB6-596CB5AB7CA2}" dt="2023-01-28T10:56:41.721" v="5070" actId="20577"/>
          <ac:spMkLst>
            <pc:docMk/>
            <pc:sldMk cId="1442636150" sldId="281"/>
            <ac:spMk id="3" creationId="{A39BBC82-5CC8-86B3-6CF8-6714E6B82E38}"/>
          </ac:spMkLst>
        </pc:spChg>
        <pc:spChg chg="mod">
          <ac:chgData name="Nguyen Phan Anh 20206113" userId="4e557066-7c00-4c8f-a523-32ecf736c323" providerId="ADAL" clId="{9EF4E0D6-FC29-4090-8EB6-596CB5AB7CA2}" dt="2023-01-28T10:55:13.424" v="5013" actId="1076"/>
          <ac:spMkLst>
            <pc:docMk/>
            <pc:sldMk cId="1442636150" sldId="281"/>
            <ac:spMk id="4" creationId="{E62E6E8B-CA6C-55F9-B624-AB2BC25AF2A3}"/>
          </ac:spMkLst>
        </pc:spChg>
        <pc:spChg chg="mod">
          <ac:chgData name="Nguyen Phan Anh 20206113" userId="4e557066-7c00-4c8f-a523-32ecf736c323" providerId="ADAL" clId="{9EF4E0D6-FC29-4090-8EB6-596CB5AB7CA2}" dt="2023-01-22T13:21:47.351" v="316" actId="20577"/>
          <ac:spMkLst>
            <pc:docMk/>
            <pc:sldMk cId="1442636150" sldId="281"/>
            <ac:spMk id="6" creationId="{1E34021C-97E3-38AA-50BB-43B871605C56}"/>
          </ac:spMkLst>
        </pc:spChg>
        <pc:spChg chg="add mod">
          <ac:chgData name="Nguyen Phan Anh 20206113" userId="4e557066-7c00-4c8f-a523-32ecf736c323" providerId="ADAL" clId="{9EF4E0D6-FC29-4090-8EB6-596CB5AB7CA2}" dt="2023-01-28T10:53:40.154" v="4974" actId="948"/>
          <ac:spMkLst>
            <pc:docMk/>
            <pc:sldMk cId="1442636150" sldId="281"/>
            <ac:spMk id="7" creationId="{28B12306-53A2-27FA-4E36-AFF143725AA9}"/>
          </ac:spMkLst>
        </pc:spChg>
        <pc:picChg chg="add mod">
          <ac:chgData name="Nguyen Phan Anh 20206113" userId="4e557066-7c00-4c8f-a523-32ecf736c323" providerId="ADAL" clId="{9EF4E0D6-FC29-4090-8EB6-596CB5AB7CA2}" dt="2023-01-28T10:55:33.223" v="5022" actId="1076"/>
          <ac:picMkLst>
            <pc:docMk/>
            <pc:sldMk cId="1442636150" sldId="281"/>
            <ac:picMk id="8" creationId="{BFBD1AC6-715C-2B55-AC64-BAE27C43E119}"/>
          </ac:picMkLst>
        </pc:picChg>
        <pc:picChg chg="add mod">
          <ac:chgData name="Nguyen Phan Anh 20206113" userId="4e557066-7c00-4c8f-a523-32ecf736c323" providerId="ADAL" clId="{9EF4E0D6-FC29-4090-8EB6-596CB5AB7CA2}" dt="2023-01-28T10:55:39.402" v="5025" actId="1076"/>
          <ac:picMkLst>
            <pc:docMk/>
            <pc:sldMk cId="1442636150" sldId="281"/>
            <ac:picMk id="5122" creationId="{B88AC863-9678-3754-D5A2-3F820E12A08E}"/>
          </ac:picMkLst>
        </pc:picChg>
      </pc:sldChg>
      <pc:sldChg chg="addSp modSp add mod modShow">
        <pc:chgData name="Nguyen Phan Anh 20206113" userId="4e557066-7c00-4c8f-a523-32ecf736c323" providerId="ADAL" clId="{9EF4E0D6-FC29-4090-8EB6-596CB5AB7CA2}" dt="2023-01-28T16:54:35.372" v="7251" actId="729"/>
        <pc:sldMkLst>
          <pc:docMk/>
          <pc:sldMk cId="879051619" sldId="282"/>
        </pc:sldMkLst>
        <pc:spChg chg="mod">
          <ac:chgData name="Nguyen Phan Anh 20206113" userId="4e557066-7c00-4c8f-a523-32ecf736c323" providerId="ADAL" clId="{9EF4E0D6-FC29-4090-8EB6-596CB5AB7CA2}" dt="2023-01-25T15:43:39.518" v="3132" actId="14100"/>
          <ac:spMkLst>
            <pc:docMk/>
            <pc:sldMk cId="879051619" sldId="282"/>
            <ac:spMk id="3" creationId="{A39BBC82-5CC8-86B3-6CF8-6714E6B82E38}"/>
          </ac:spMkLst>
        </pc:spChg>
        <pc:spChg chg="mod">
          <ac:chgData name="Nguyen Phan Anh 20206113" userId="4e557066-7c00-4c8f-a523-32ecf736c323" providerId="ADAL" clId="{9EF4E0D6-FC29-4090-8EB6-596CB5AB7CA2}" dt="2023-01-25T15:43:39.518" v="3132" actId="14100"/>
          <ac:spMkLst>
            <pc:docMk/>
            <pc:sldMk cId="879051619" sldId="282"/>
            <ac:spMk id="4" creationId="{E62E6E8B-CA6C-55F9-B624-AB2BC25AF2A3}"/>
          </ac:spMkLst>
        </pc:spChg>
        <pc:spChg chg="mod">
          <ac:chgData name="Nguyen Phan Anh 20206113" userId="4e557066-7c00-4c8f-a523-32ecf736c323" providerId="ADAL" clId="{9EF4E0D6-FC29-4090-8EB6-596CB5AB7CA2}" dt="2023-01-22T13:22:18.362" v="323" actId="20577"/>
          <ac:spMkLst>
            <pc:docMk/>
            <pc:sldMk cId="879051619" sldId="282"/>
            <ac:spMk id="6" creationId="{1E34021C-97E3-38AA-50BB-43B871605C56}"/>
          </ac:spMkLst>
        </pc:spChg>
        <pc:spChg chg="add mod">
          <ac:chgData name="Nguyen Phan Anh 20206113" userId="4e557066-7c00-4c8f-a523-32ecf736c323" providerId="ADAL" clId="{9EF4E0D6-FC29-4090-8EB6-596CB5AB7CA2}" dt="2023-01-27T14:12:29.711" v="3136" actId="20577"/>
          <ac:spMkLst>
            <pc:docMk/>
            <pc:sldMk cId="879051619" sldId="282"/>
            <ac:spMk id="7" creationId="{41BCB2D0-4200-71BA-5DA6-A5340B5A2FAB}"/>
          </ac:spMkLst>
        </pc:spChg>
      </pc:sldChg>
      <pc:sldChg chg="addSp delSp modSp add mod ord">
        <pc:chgData name="Nguyen Phan Anh 20206113" userId="4e557066-7c00-4c8f-a523-32ecf736c323" providerId="ADAL" clId="{9EF4E0D6-FC29-4090-8EB6-596CB5AB7CA2}" dt="2023-01-28T09:31:30.963" v="4029" actId="948"/>
        <pc:sldMkLst>
          <pc:docMk/>
          <pc:sldMk cId="3211258761" sldId="283"/>
        </pc:sldMkLst>
        <pc:spChg chg="mod">
          <ac:chgData name="Nguyen Phan Anh 20206113" userId="4e557066-7c00-4c8f-a523-32ecf736c323" providerId="ADAL" clId="{9EF4E0D6-FC29-4090-8EB6-596CB5AB7CA2}" dt="2023-01-28T09:31:30.963" v="4029" actId="948"/>
          <ac:spMkLst>
            <pc:docMk/>
            <pc:sldMk cId="3211258761" sldId="283"/>
            <ac:spMk id="3" creationId="{A39BBC82-5CC8-86B3-6CF8-6714E6B82E38}"/>
          </ac:spMkLst>
        </pc:spChg>
        <pc:spChg chg="del mod">
          <ac:chgData name="Nguyen Phan Anh 20206113" userId="4e557066-7c00-4c8f-a523-32ecf736c323" providerId="ADAL" clId="{9EF4E0D6-FC29-4090-8EB6-596CB5AB7CA2}" dt="2023-01-28T09:24:34.833" v="3954" actId="478"/>
          <ac:spMkLst>
            <pc:docMk/>
            <pc:sldMk cId="3211258761" sldId="283"/>
            <ac:spMk id="4" creationId="{E62E6E8B-CA6C-55F9-B624-AB2BC25AF2A3}"/>
          </ac:spMkLst>
        </pc:spChg>
        <pc:spChg chg="mod">
          <ac:chgData name="Nguyen Phan Anh 20206113" userId="4e557066-7c00-4c8f-a523-32ecf736c323" providerId="ADAL" clId="{9EF4E0D6-FC29-4090-8EB6-596CB5AB7CA2}" dt="2023-01-22T13:23:26.675" v="339" actId="20577"/>
          <ac:spMkLst>
            <pc:docMk/>
            <pc:sldMk cId="3211258761" sldId="283"/>
            <ac:spMk id="5" creationId="{5131D202-5F2A-ABF7-24FC-3F311F569FC5}"/>
          </ac:spMkLst>
        </pc:spChg>
        <pc:spChg chg="del">
          <ac:chgData name="Nguyen Phan Anh 20206113" userId="4e557066-7c00-4c8f-a523-32ecf736c323" providerId="ADAL" clId="{9EF4E0D6-FC29-4090-8EB6-596CB5AB7CA2}" dt="2023-01-22T13:23:43.086" v="356" actId="478"/>
          <ac:spMkLst>
            <pc:docMk/>
            <pc:sldMk cId="3211258761" sldId="283"/>
            <ac:spMk id="6" creationId="{1E34021C-97E3-38AA-50BB-43B871605C56}"/>
          </ac:spMkLst>
        </pc:spChg>
        <pc:spChg chg="add del mod">
          <ac:chgData name="Nguyen Phan Anh 20206113" userId="4e557066-7c00-4c8f-a523-32ecf736c323" providerId="ADAL" clId="{9EF4E0D6-FC29-4090-8EB6-596CB5AB7CA2}" dt="2023-01-28T09:25:04.152" v="3960" actId="478"/>
          <ac:spMkLst>
            <pc:docMk/>
            <pc:sldMk cId="3211258761" sldId="283"/>
            <ac:spMk id="7" creationId="{05B0AE4B-F264-CE85-310F-40C652183CF6}"/>
          </ac:spMkLst>
        </pc:spChg>
        <pc:picChg chg="add mod">
          <ac:chgData name="Nguyen Phan Anh 20206113" userId="4e557066-7c00-4c8f-a523-32ecf736c323" providerId="ADAL" clId="{9EF4E0D6-FC29-4090-8EB6-596CB5AB7CA2}" dt="2023-01-28T09:30:39.249" v="4025" actId="1076"/>
          <ac:picMkLst>
            <pc:docMk/>
            <pc:sldMk cId="3211258761" sldId="283"/>
            <ac:picMk id="2050" creationId="{15031129-B314-78B2-6984-74382A99BCC3}"/>
          </ac:picMkLst>
        </pc:picChg>
      </pc:sldChg>
      <pc:sldChg chg="modSp add mod ord">
        <pc:chgData name="Nguyen Phan Anh 20206113" userId="4e557066-7c00-4c8f-a523-32ecf736c323" providerId="ADAL" clId="{9EF4E0D6-FC29-4090-8EB6-596CB5AB7CA2}" dt="2023-01-28T10:39:47.266" v="4273" actId="20577"/>
        <pc:sldMkLst>
          <pc:docMk/>
          <pc:sldMk cId="3908119838" sldId="284"/>
        </pc:sldMkLst>
        <pc:spChg chg="mod">
          <ac:chgData name="Nguyen Phan Anh 20206113" userId="4e557066-7c00-4c8f-a523-32ecf736c323" providerId="ADAL" clId="{9EF4E0D6-FC29-4090-8EB6-596CB5AB7CA2}" dt="2023-01-22T13:24:31.486" v="453" actId="20577"/>
          <ac:spMkLst>
            <pc:docMk/>
            <pc:sldMk cId="3908119838" sldId="284"/>
            <ac:spMk id="3" creationId="{F39C6F49-1887-4BE4-A583-FB79B8A22935}"/>
          </ac:spMkLst>
        </pc:spChg>
        <pc:spChg chg="mod">
          <ac:chgData name="Nguyen Phan Anh 20206113" userId="4e557066-7c00-4c8f-a523-32ecf736c323" providerId="ADAL" clId="{9EF4E0D6-FC29-4090-8EB6-596CB5AB7CA2}" dt="2023-01-28T10:39:47.266" v="4273" actId="20577"/>
          <ac:spMkLst>
            <pc:docMk/>
            <pc:sldMk cId="3908119838" sldId="284"/>
            <ac:spMk id="4" creationId="{BC311219-8684-45FC-A126-E067924AC7F7}"/>
          </ac:spMkLst>
        </pc:spChg>
      </pc:sldChg>
      <pc:sldChg chg="addSp modSp add mod">
        <pc:chgData name="Nguyen Phan Anh 20206113" userId="4e557066-7c00-4c8f-a523-32ecf736c323" providerId="ADAL" clId="{9EF4E0D6-FC29-4090-8EB6-596CB5AB7CA2}" dt="2023-01-29T14:38:02.051" v="9673" actId="1076"/>
        <pc:sldMkLst>
          <pc:docMk/>
          <pc:sldMk cId="3026503860" sldId="285"/>
        </pc:sldMkLst>
        <pc:spChg chg="mod">
          <ac:chgData name="Nguyen Phan Anh 20206113" userId="4e557066-7c00-4c8f-a523-32ecf736c323" providerId="ADAL" clId="{9EF4E0D6-FC29-4090-8EB6-596CB5AB7CA2}" dt="2023-01-28T17:10:48.106" v="7324" actId="20577"/>
          <ac:spMkLst>
            <pc:docMk/>
            <pc:sldMk cId="3026503860" sldId="285"/>
            <ac:spMk id="3" creationId="{CE73DABA-0E07-DDEE-86EE-B4224D9C9822}"/>
          </ac:spMkLst>
        </pc:spChg>
        <pc:spChg chg="mod">
          <ac:chgData name="Nguyen Phan Anh 20206113" userId="4e557066-7c00-4c8f-a523-32ecf736c323" providerId="ADAL" clId="{9EF4E0D6-FC29-4090-8EB6-596CB5AB7CA2}" dt="2023-01-29T14:36:36.293" v="9646" actId="20577"/>
          <ac:spMkLst>
            <pc:docMk/>
            <pc:sldMk cId="3026503860" sldId="285"/>
            <ac:spMk id="4" creationId="{D7A5E0C5-7F9C-BDE6-162B-F94E54DA8B01}"/>
          </ac:spMkLst>
        </pc:spChg>
        <pc:picChg chg="add mod">
          <ac:chgData name="Nguyen Phan Anh 20206113" userId="4e557066-7c00-4c8f-a523-32ecf736c323" providerId="ADAL" clId="{9EF4E0D6-FC29-4090-8EB6-596CB5AB7CA2}" dt="2023-01-29T14:37:57.757" v="9671" actId="1076"/>
          <ac:picMkLst>
            <pc:docMk/>
            <pc:sldMk cId="3026503860" sldId="285"/>
            <ac:picMk id="5122" creationId="{3D6B286D-13F4-806A-B480-F3048AF9A87E}"/>
          </ac:picMkLst>
        </pc:picChg>
        <pc:picChg chg="add mod">
          <ac:chgData name="Nguyen Phan Anh 20206113" userId="4e557066-7c00-4c8f-a523-32ecf736c323" providerId="ADAL" clId="{9EF4E0D6-FC29-4090-8EB6-596CB5AB7CA2}" dt="2023-01-29T14:38:02.051" v="9673" actId="1076"/>
          <ac:picMkLst>
            <pc:docMk/>
            <pc:sldMk cId="3026503860" sldId="285"/>
            <ac:picMk id="5124" creationId="{05B5D001-FD58-3844-E36E-B831E4C7D976}"/>
          </ac:picMkLst>
        </pc:picChg>
      </pc:sldChg>
      <pc:sldChg chg="modSp add del mod">
        <pc:chgData name="Nguyen Phan Anh 20206113" userId="4e557066-7c00-4c8f-a523-32ecf736c323" providerId="ADAL" clId="{9EF4E0D6-FC29-4090-8EB6-596CB5AB7CA2}" dt="2023-01-29T10:13:54.949" v="8332" actId="47"/>
        <pc:sldMkLst>
          <pc:docMk/>
          <pc:sldMk cId="3136037620" sldId="286"/>
        </pc:sldMkLst>
        <pc:spChg chg="mod">
          <ac:chgData name="Nguyen Phan Anh 20206113" userId="4e557066-7c00-4c8f-a523-32ecf736c323" providerId="ADAL" clId="{9EF4E0D6-FC29-4090-8EB6-596CB5AB7CA2}" dt="2023-01-29T07:20:12.086" v="7906" actId="20577"/>
          <ac:spMkLst>
            <pc:docMk/>
            <pc:sldMk cId="3136037620" sldId="286"/>
            <ac:spMk id="3" creationId="{CE73DABA-0E07-DDEE-86EE-B4224D9C9822}"/>
          </ac:spMkLst>
        </pc:spChg>
        <pc:spChg chg="mod">
          <ac:chgData name="Nguyen Phan Anh 20206113" userId="4e557066-7c00-4c8f-a523-32ecf736c323" providerId="ADAL" clId="{9EF4E0D6-FC29-4090-8EB6-596CB5AB7CA2}" dt="2023-01-29T10:05:23.664" v="8121" actId="20577"/>
          <ac:spMkLst>
            <pc:docMk/>
            <pc:sldMk cId="3136037620" sldId="286"/>
            <ac:spMk id="4" creationId="{D7A5E0C5-7F9C-BDE6-162B-F94E54DA8B01}"/>
          </ac:spMkLst>
        </pc:spChg>
      </pc:sldChg>
      <pc:sldChg chg="addSp modSp add del mod">
        <pc:chgData name="Nguyen Phan Anh 20206113" userId="4e557066-7c00-4c8f-a523-32ecf736c323" providerId="ADAL" clId="{9EF4E0D6-FC29-4090-8EB6-596CB5AB7CA2}" dt="2023-01-28T15:37:41.976" v="6389" actId="47"/>
        <pc:sldMkLst>
          <pc:docMk/>
          <pc:sldMk cId="1320737863" sldId="287"/>
        </pc:sldMkLst>
        <pc:spChg chg="mod">
          <ac:chgData name="Nguyen Phan Anh 20206113" userId="4e557066-7c00-4c8f-a523-32ecf736c323" providerId="ADAL" clId="{9EF4E0D6-FC29-4090-8EB6-596CB5AB7CA2}" dt="2023-01-23T07:46:48.032" v="858" actId="20577"/>
          <ac:spMkLst>
            <pc:docMk/>
            <pc:sldMk cId="1320737863" sldId="287"/>
            <ac:spMk id="4" creationId="{BC311219-8684-45FC-A126-E067924AC7F7}"/>
          </ac:spMkLst>
        </pc:spChg>
        <pc:grpChg chg="add mod">
          <ac:chgData name="Nguyen Phan Anh 20206113" userId="4e557066-7c00-4c8f-a523-32ecf736c323" providerId="ADAL" clId="{9EF4E0D6-FC29-4090-8EB6-596CB5AB7CA2}" dt="2023-01-23T07:48:30.762" v="889" actId="1076"/>
          <ac:grpSpMkLst>
            <pc:docMk/>
            <pc:sldMk cId="1320737863" sldId="287"/>
            <ac:grpSpMk id="9" creationId="{C99018FA-3F2F-F868-C88A-63BCB12E37D5}"/>
          </ac:grpSpMkLst>
        </pc:grpChg>
        <pc:picChg chg="add mod modCrop">
          <ac:chgData name="Nguyen Phan Anh 20206113" userId="4e557066-7c00-4c8f-a523-32ecf736c323" providerId="ADAL" clId="{9EF4E0D6-FC29-4090-8EB6-596CB5AB7CA2}" dt="2023-01-23T07:48:16.691" v="885" actId="164"/>
          <ac:picMkLst>
            <pc:docMk/>
            <pc:sldMk cId="1320737863" sldId="287"/>
            <ac:picMk id="5" creationId="{D8FBC794-93A7-21D5-0169-B52C648A6723}"/>
          </ac:picMkLst>
        </pc:picChg>
        <pc:picChg chg="add mod">
          <ac:chgData name="Nguyen Phan Anh 20206113" userId="4e557066-7c00-4c8f-a523-32ecf736c323" providerId="ADAL" clId="{9EF4E0D6-FC29-4090-8EB6-596CB5AB7CA2}" dt="2023-01-23T07:48:27.512" v="888" actId="14100"/>
          <ac:picMkLst>
            <pc:docMk/>
            <pc:sldMk cId="1320737863" sldId="287"/>
            <ac:picMk id="6" creationId="{AC1F3290-B7E4-48AF-281D-805A8DE20118}"/>
          </ac:picMkLst>
        </pc:picChg>
        <pc:picChg chg="add mod">
          <ac:chgData name="Nguyen Phan Anh 20206113" userId="4e557066-7c00-4c8f-a523-32ecf736c323" providerId="ADAL" clId="{9EF4E0D6-FC29-4090-8EB6-596CB5AB7CA2}" dt="2023-01-23T07:48:16.691" v="885" actId="164"/>
          <ac:picMkLst>
            <pc:docMk/>
            <pc:sldMk cId="1320737863" sldId="287"/>
            <ac:picMk id="7" creationId="{6BC92C0D-266E-6BC6-71A9-B3A3566D382F}"/>
          </ac:picMkLst>
        </pc:picChg>
        <pc:picChg chg="add mod">
          <ac:chgData name="Nguyen Phan Anh 20206113" userId="4e557066-7c00-4c8f-a523-32ecf736c323" providerId="ADAL" clId="{9EF4E0D6-FC29-4090-8EB6-596CB5AB7CA2}" dt="2023-01-23T07:48:16.691" v="885" actId="164"/>
          <ac:picMkLst>
            <pc:docMk/>
            <pc:sldMk cId="1320737863" sldId="287"/>
            <ac:picMk id="8" creationId="{8ECDCFDC-52B2-F900-01AA-FCD060131B9A}"/>
          </ac:picMkLst>
        </pc:picChg>
      </pc:sldChg>
      <pc:sldChg chg="addSp modSp add mod">
        <pc:chgData name="Nguyen Phan Anh 20206113" userId="4e557066-7c00-4c8f-a523-32ecf736c323" providerId="ADAL" clId="{9EF4E0D6-FC29-4090-8EB6-596CB5AB7CA2}" dt="2023-01-29T14:28:35.380" v="9528" actId="1076"/>
        <pc:sldMkLst>
          <pc:docMk/>
          <pc:sldMk cId="2580788170" sldId="288"/>
        </pc:sldMkLst>
        <pc:spChg chg="mod">
          <ac:chgData name="Nguyen Phan Anh 20206113" userId="4e557066-7c00-4c8f-a523-32ecf736c323" providerId="ADAL" clId="{9EF4E0D6-FC29-4090-8EB6-596CB5AB7CA2}" dt="2023-01-23T08:42:03.694" v="1638" actId="20577"/>
          <ac:spMkLst>
            <pc:docMk/>
            <pc:sldMk cId="2580788170" sldId="288"/>
            <ac:spMk id="3" creationId="{F39C6F49-1887-4BE4-A583-FB79B8A22935}"/>
          </ac:spMkLst>
        </pc:spChg>
        <pc:spChg chg="mod">
          <ac:chgData name="Nguyen Phan Anh 20206113" userId="4e557066-7c00-4c8f-a523-32ecf736c323" providerId="ADAL" clId="{9EF4E0D6-FC29-4090-8EB6-596CB5AB7CA2}" dt="2023-01-29T14:27:41.614" v="9515" actId="20577"/>
          <ac:spMkLst>
            <pc:docMk/>
            <pc:sldMk cId="2580788170" sldId="288"/>
            <ac:spMk id="4" creationId="{BC311219-8684-45FC-A126-E067924AC7F7}"/>
          </ac:spMkLst>
        </pc:spChg>
        <pc:spChg chg="add mod">
          <ac:chgData name="Nguyen Phan Anh 20206113" userId="4e557066-7c00-4c8f-a523-32ecf736c323" providerId="ADAL" clId="{9EF4E0D6-FC29-4090-8EB6-596CB5AB7CA2}" dt="2023-01-29T14:28:35.380" v="9528" actId="1076"/>
          <ac:spMkLst>
            <pc:docMk/>
            <pc:sldMk cId="2580788170" sldId="288"/>
            <ac:spMk id="5" creationId="{5D253407-CB50-522A-2909-09A0493BFB88}"/>
          </ac:spMkLst>
        </pc:spChg>
        <pc:graphicFrameChg chg="add mod modGraphic">
          <ac:chgData name="Nguyen Phan Anh 20206113" userId="4e557066-7c00-4c8f-a523-32ecf736c323" providerId="ADAL" clId="{9EF4E0D6-FC29-4090-8EB6-596CB5AB7CA2}" dt="2023-01-29T14:28:32.194" v="9527" actId="1076"/>
          <ac:graphicFrameMkLst>
            <pc:docMk/>
            <pc:sldMk cId="2580788170" sldId="288"/>
            <ac:graphicFrameMk id="6" creationId="{9DC1B154-F953-9335-BEA4-6EF99F37E31A}"/>
          </ac:graphicFrameMkLst>
        </pc:graphicFrameChg>
      </pc:sldChg>
      <pc:sldChg chg="addSp delSp modSp add mod">
        <pc:chgData name="Nguyen Phan Anh 20206113" userId="4e557066-7c00-4c8f-a523-32ecf736c323" providerId="ADAL" clId="{9EF4E0D6-FC29-4090-8EB6-596CB5AB7CA2}" dt="2023-01-23T08:56:50.994" v="1993" actId="688"/>
        <pc:sldMkLst>
          <pc:docMk/>
          <pc:sldMk cId="1292560336" sldId="289"/>
        </pc:sldMkLst>
        <pc:spChg chg="mod">
          <ac:chgData name="Nguyen Phan Anh 20206113" userId="4e557066-7c00-4c8f-a523-32ecf736c323" providerId="ADAL" clId="{9EF4E0D6-FC29-4090-8EB6-596CB5AB7CA2}" dt="2023-01-23T08:41:50.659" v="1571" actId="20577"/>
          <ac:spMkLst>
            <pc:docMk/>
            <pc:sldMk cId="1292560336" sldId="289"/>
            <ac:spMk id="3" creationId="{F39C6F49-1887-4BE4-A583-FB79B8A22935}"/>
          </ac:spMkLst>
        </pc:spChg>
        <pc:spChg chg="mod">
          <ac:chgData name="Nguyen Phan Anh 20206113" userId="4e557066-7c00-4c8f-a523-32ecf736c323" providerId="ADAL" clId="{9EF4E0D6-FC29-4090-8EB6-596CB5AB7CA2}" dt="2023-01-23T08:43:10.704" v="1862" actId="20577"/>
          <ac:spMkLst>
            <pc:docMk/>
            <pc:sldMk cId="1292560336" sldId="289"/>
            <ac:spMk id="4" creationId="{BC311219-8684-45FC-A126-E067924AC7F7}"/>
          </ac:spMkLst>
        </pc:spChg>
        <pc:spChg chg="add mod">
          <ac:chgData name="Nguyen Phan Anh 20206113" userId="4e557066-7c00-4c8f-a523-32ecf736c323" providerId="ADAL" clId="{9EF4E0D6-FC29-4090-8EB6-596CB5AB7CA2}" dt="2023-01-23T08:56:50.994" v="1993" actId="688"/>
          <ac:spMkLst>
            <pc:docMk/>
            <pc:sldMk cId="1292560336" sldId="289"/>
            <ac:spMk id="5" creationId="{8747A7F6-79C3-7968-0A31-9641484FF5B3}"/>
          </ac:spMkLst>
        </pc:spChg>
        <pc:spChg chg="add del mod">
          <ac:chgData name="Nguyen Phan Anh 20206113" userId="4e557066-7c00-4c8f-a523-32ecf736c323" providerId="ADAL" clId="{9EF4E0D6-FC29-4090-8EB6-596CB5AB7CA2}" dt="2023-01-23T08:46:59.977" v="1868" actId="478"/>
          <ac:spMkLst>
            <pc:docMk/>
            <pc:sldMk cId="1292560336" sldId="289"/>
            <ac:spMk id="6" creationId="{12EAA163-89F5-4AB5-301B-397BEA4A785E}"/>
          </ac:spMkLst>
        </pc:spChg>
        <pc:spChg chg="add del mod">
          <ac:chgData name="Nguyen Phan Anh 20206113" userId="4e557066-7c00-4c8f-a523-32ecf736c323" providerId="ADAL" clId="{9EF4E0D6-FC29-4090-8EB6-596CB5AB7CA2}" dt="2023-01-23T08:48:08.910" v="1876" actId="478"/>
          <ac:spMkLst>
            <pc:docMk/>
            <pc:sldMk cId="1292560336" sldId="289"/>
            <ac:spMk id="7" creationId="{4AAF06A9-0FC0-32D0-E4D0-2819ED4550C6}"/>
          </ac:spMkLst>
        </pc:spChg>
        <pc:spChg chg="add del mod ord">
          <ac:chgData name="Nguyen Phan Anh 20206113" userId="4e557066-7c00-4c8f-a523-32ecf736c323" providerId="ADAL" clId="{9EF4E0D6-FC29-4090-8EB6-596CB5AB7CA2}" dt="2023-01-23T08:50:23.789" v="1889" actId="478"/>
          <ac:spMkLst>
            <pc:docMk/>
            <pc:sldMk cId="1292560336" sldId="289"/>
            <ac:spMk id="8" creationId="{8A27454E-FD2A-D45D-2E86-42F3FA753A21}"/>
          </ac:spMkLst>
        </pc:spChg>
        <pc:spChg chg="add mod">
          <ac:chgData name="Nguyen Phan Anh 20206113" userId="4e557066-7c00-4c8f-a523-32ecf736c323" providerId="ADAL" clId="{9EF4E0D6-FC29-4090-8EB6-596CB5AB7CA2}" dt="2023-01-23T08:55:26.042" v="1967" actId="164"/>
          <ac:spMkLst>
            <pc:docMk/>
            <pc:sldMk cId="1292560336" sldId="289"/>
            <ac:spMk id="9" creationId="{56E4A8BE-0D5B-39B4-3A77-A237EA03ACDB}"/>
          </ac:spMkLst>
        </pc:spChg>
        <pc:spChg chg="add del mod">
          <ac:chgData name="Nguyen Phan Anh 20206113" userId="4e557066-7c00-4c8f-a523-32ecf736c323" providerId="ADAL" clId="{9EF4E0D6-FC29-4090-8EB6-596CB5AB7CA2}" dt="2023-01-23T08:52:44.450" v="1921" actId="478"/>
          <ac:spMkLst>
            <pc:docMk/>
            <pc:sldMk cId="1292560336" sldId="289"/>
            <ac:spMk id="12" creationId="{36A44319-8235-F75E-92E2-73010DA20E83}"/>
          </ac:spMkLst>
        </pc:spChg>
        <pc:spChg chg="add del">
          <ac:chgData name="Nguyen Phan Anh 20206113" userId="4e557066-7c00-4c8f-a523-32ecf736c323" providerId="ADAL" clId="{9EF4E0D6-FC29-4090-8EB6-596CB5AB7CA2}" dt="2023-01-23T08:51:00.315" v="1899" actId="11529"/>
          <ac:spMkLst>
            <pc:docMk/>
            <pc:sldMk cId="1292560336" sldId="289"/>
            <ac:spMk id="13" creationId="{71B28903-F662-362E-6A40-E5178CD6362D}"/>
          </ac:spMkLst>
        </pc:spChg>
        <pc:spChg chg="add del mod ord">
          <ac:chgData name="Nguyen Phan Anh 20206113" userId="4e557066-7c00-4c8f-a523-32ecf736c323" providerId="ADAL" clId="{9EF4E0D6-FC29-4090-8EB6-596CB5AB7CA2}" dt="2023-01-23T08:55:28.929" v="1968" actId="478"/>
          <ac:spMkLst>
            <pc:docMk/>
            <pc:sldMk cId="1292560336" sldId="289"/>
            <ac:spMk id="14" creationId="{7BBD954D-C919-9001-0A1A-872A5FBC58AF}"/>
          </ac:spMkLst>
        </pc:spChg>
        <pc:spChg chg="add del mod">
          <ac:chgData name="Nguyen Phan Anh 20206113" userId="4e557066-7c00-4c8f-a523-32ecf736c323" providerId="ADAL" clId="{9EF4E0D6-FC29-4090-8EB6-596CB5AB7CA2}" dt="2023-01-23T08:55:30.060" v="1969" actId="478"/>
          <ac:spMkLst>
            <pc:docMk/>
            <pc:sldMk cId="1292560336" sldId="289"/>
            <ac:spMk id="15" creationId="{3FF5F018-7506-5FEA-EB83-29DA36E5BD53}"/>
          </ac:spMkLst>
        </pc:spChg>
        <pc:grpChg chg="add mod">
          <ac:chgData name="Nguyen Phan Anh 20206113" userId="4e557066-7c00-4c8f-a523-32ecf736c323" providerId="ADAL" clId="{9EF4E0D6-FC29-4090-8EB6-596CB5AB7CA2}" dt="2023-01-23T08:56:50.994" v="1993" actId="688"/>
          <ac:grpSpMkLst>
            <pc:docMk/>
            <pc:sldMk cId="1292560336" sldId="289"/>
            <ac:grpSpMk id="17" creationId="{CB22006D-7E90-B1EA-316D-1E0386DE1D6C}"/>
          </ac:grpSpMkLst>
        </pc:grpChg>
        <pc:picChg chg="add mod modCrop">
          <ac:chgData name="Nguyen Phan Anh 20206113" userId="4e557066-7c00-4c8f-a523-32ecf736c323" providerId="ADAL" clId="{9EF4E0D6-FC29-4090-8EB6-596CB5AB7CA2}" dt="2023-01-23T08:55:26.042" v="1967" actId="164"/>
          <ac:picMkLst>
            <pc:docMk/>
            <pc:sldMk cId="1292560336" sldId="289"/>
            <ac:picMk id="16" creationId="{5EA87467-9DF3-3A51-6471-ECB6F53B6FC8}"/>
          </ac:picMkLst>
        </pc:picChg>
        <pc:cxnChg chg="add del mod">
          <ac:chgData name="Nguyen Phan Anh 20206113" userId="4e557066-7c00-4c8f-a523-32ecf736c323" providerId="ADAL" clId="{9EF4E0D6-FC29-4090-8EB6-596CB5AB7CA2}" dt="2023-01-23T08:50:24.549" v="1890" actId="478"/>
          <ac:cxnSpMkLst>
            <pc:docMk/>
            <pc:sldMk cId="1292560336" sldId="289"/>
            <ac:cxnSpMk id="11" creationId="{D4EC0D68-6A86-13E5-D2EF-79DAEAC1E136}"/>
          </ac:cxnSpMkLst>
        </pc:cxnChg>
      </pc:sldChg>
      <pc:sldChg chg="addSp delSp modSp add mod">
        <pc:chgData name="Nguyen Phan Anh 20206113" userId="4e557066-7c00-4c8f-a523-32ecf736c323" providerId="ADAL" clId="{9EF4E0D6-FC29-4090-8EB6-596CB5AB7CA2}" dt="2023-01-29T15:05:09.766" v="10256" actId="1076"/>
        <pc:sldMkLst>
          <pc:docMk/>
          <pc:sldMk cId="4072107906" sldId="290"/>
        </pc:sldMkLst>
        <pc:spChg chg="mod">
          <ac:chgData name="Nguyen Phan Anh 20206113" userId="4e557066-7c00-4c8f-a523-32ecf736c323" providerId="ADAL" clId="{9EF4E0D6-FC29-4090-8EB6-596CB5AB7CA2}" dt="2023-01-25T14:35:22.601" v="2492" actId="20577"/>
          <ac:spMkLst>
            <pc:docMk/>
            <pc:sldMk cId="4072107906" sldId="290"/>
            <ac:spMk id="3" creationId="{F39C6F49-1887-4BE4-A583-FB79B8A22935}"/>
          </ac:spMkLst>
        </pc:spChg>
        <pc:spChg chg="del">
          <ac:chgData name="Nguyen Phan Anh 20206113" userId="4e557066-7c00-4c8f-a523-32ecf736c323" providerId="ADAL" clId="{9EF4E0D6-FC29-4090-8EB6-596CB5AB7CA2}" dt="2023-01-25T14:35:29.346" v="2493" actId="478"/>
          <ac:spMkLst>
            <pc:docMk/>
            <pc:sldMk cId="4072107906" sldId="290"/>
            <ac:spMk id="4" creationId="{BC311219-8684-45FC-A126-E067924AC7F7}"/>
          </ac:spMkLst>
        </pc:spChg>
        <pc:spChg chg="add del mod">
          <ac:chgData name="Nguyen Phan Anh 20206113" userId="4e557066-7c00-4c8f-a523-32ecf736c323" providerId="ADAL" clId="{9EF4E0D6-FC29-4090-8EB6-596CB5AB7CA2}" dt="2023-01-25T14:35:36.122" v="2494" actId="478"/>
          <ac:spMkLst>
            <pc:docMk/>
            <pc:sldMk cId="4072107906" sldId="290"/>
            <ac:spMk id="6" creationId="{708D1C88-B226-CED4-0A20-69604A9C3641}"/>
          </ac:spMkLst>
        </pc:spChg>
        <pc:spChg chg="add mod">
          <ac:chgData name="Nguyen Phan Anh 20206113" userId="4e557066-7c00-4c8f-a523-32ecf736c323" providerId="ADAL" clId="{9EF4E0D6-FC29-4090-8EB6-596CB5AB7CA2}" dt="2023-01-29T15:03:46.169" v="10225" actId="1076"/>
          <ac:spMkLst>
            <pc:docMk/>
            <pc:sldMk cId="4072107906" sldId="290"/>
            <ac:spMk id="7" creationId="{7DFD149E-3375-9AB8-D508-07BA75F404FC}"/>
          </ac:spMkLst>
        </pc:spChg>
        <pc:spChg chg="add mod">
          <ac:chgData name="Nguyen Phan Anh 20206113" userId="4e557066-7c00-4c8f-a523-32ecf736c323" providerId="ADAL" clId="{9EF4E0D6-FC29-4090-8EB6-596CB5AB7CA2}" dt="2023-01-29T15:03:36.597" v="10222" actId="14100"/>
          <ac:spMkLst>
            <pc:docMk/>
            <pc:sldMk cId="4072107906" sldId="290"/>
            <ac:spMk id="8" creationId="{6A419602-9F5A-0D8F-D21D-6F2001E435C3}"/>
          </ac:spMkLst>
        </pc:spChg>
        <pc:picChg chg="add mod modCrop">
          <ac:chgData name="Nguyen Phan Anh 20206113" userId="4e557066-7c00-4c8f-a523-32ecf736c323" providerId="ADAL" clId="{9EF4E0D6-FC29-4090-8EB6-596CB5AB7CA2}" dt="2023-01-29T15:04:38.795" v="10244" actId="1076"/>
          <ac:picMkLst>
            <pc:docMk/>
            <pc:sldMk cId="4072107906" sldId="290"/>
            <ac:picMk id="4" creationId="{684C6929-2E66-FA90-2F0F-5D69BCCF6324}"/>
          </ac:picMkLst>
        </pc:picChg>
        <pc:picChg chg="add mod modCrop">
          <ac:chgData name="Nguyen Phan Anh 20206113" userId="4e557066-7c00-4c8f-a523-32ecf736c323" providerId="ADAL" clId="{9EF4E0D6-FC29-4090-8EB6-596CB5AB7CA2}" dt="2023-01-29T15:05:09.766" v="10256" actId="1076"/>
          <ac:picMkLst>
            <pc:docMk/>
            <pc:sldMk cId="4072107906" sldId="290"/>
            <ac:picMk id="5" creationId="{5D10D38B-ABBA-E6B3-FD88-D9380EF3390D}"/>
          </ac:picMkLst>
        </pc:picChg>
        <pc:picChg chg="add mod modCrop">
          <ac:chgData name="Nguyen Phan Anh 20206113" userId="4e557066-7c00-4c8f-a523-32ecf736c323" providerId="ADAL" clId="{9EF4E0D6-FC29-4090-8EB6-596CB5AB7CA2}" dt="2023-01-29T15:04:50.956" v="10249" actId="1076"/>
          <ac:picMkLst>
            <pc:docMk/>
            <pc:sldMk cId="4072107906" sldId="290"/>
            <ac:picMk id="6" creationId="{A4D2166F-2BE2-C7C2-13E1-495B6DB7BD13}"/>
          </ac:picMkLst>
        </pc:picChg>
      </pc:sldChg>
      <pc:sldChg chg="delSp modSp add del mod ord">
        <pc:chgData name="Nguyen Phan Anh 20206113" userId="4e557066-7c00-4c8f-a523-32ecf736c323" providerId="ADAL" clId="{9EF4E0D6-FC29-4090-8EB6-596CB5AB7CA2}" dt="2023-01-28T09:54:49.967" v="4265" actId="47"/>
        <pc:sldMkLst>
          <pc:docMk/>
          <pc:sldMk cId="1944859994" sldId="291"/>
        </pc:sldMkLst>
        <pc:spChg chg="mod">
          <ac:chgData name="Nguyen Phan Anh 20206113" userId="4e557066-7c00-4c8f-a523-32ecf736c323" providerId="ADAL" clId="{9EF4E0D6-FC29-4090-8EB6-596CB5AB7CA2}" dt="2023-01-25T15:18:22.747" v="2863" actId="20577"/>
          <ac:spMkLst>
            <pc:docMk/>
            <pc:sldMk cId="1944859994" sldId="291"/>
            <ac:spMk id="4" creationId="{BC311219-8684-45FC-A126-E067924AC7F7}"/>
          </ac:spMkLst>
        </pc:spChg>
        <pc:spChg chg="del">
          <ac:chgData name="Nguyen Phan Anh 20206113" userId="4e557066-7c00-4c8f-a523-32ecf736c323" providerId="ADAL" clId="{9EF4E0D6-FC29-4090-8EB6-596CB5AB7CA2}" dt="2023-01-25T15:17:55.603" v="2788" actId="478"/>
          <ac:spMkLst>
            <pc:docMk/>
            <pc:sldMk cId="1944859994" sldId="291"/>
            <ac:spMk id="5" creationId="{8747A7F6-79C3-7968-0A31-9641484FF5B3}"/>
          </ac:spMkLst>
        </pc:spChg>
        <pc:grpChg chg="del">
          <ac:chgData name="Nguyen Phan Anh 20206113" userId="4e557066-7c00-4c8f-a523-32ecf736c323" providerId="ADAL" clId="{9EF4E0D6-FC29-4090-8EB6-596CB5AB7CA2}" dt="2023-01-25T15:17:56.099" v="2789" actId="478"/>
          <ac:grpSpMkLst>
            <pc:docMk/>
            <pc:sldMk cId="1944859994" sldId="291"/>
            <ac:grpSpMk id="17" creationId="{CB22006D-7E90-B1EA-316D-1E0386DE1D6C}"/>
          </ac:grpSpMkLst>
        </pc:grpChg>
      </pc:sldChg>
      <pc:sldChg chg="addSp delSp modSp add del mod">
        <pc:chgData name="Nguyen Phan Anh 20206113" userId="4e557066-7c00-4c8f-a523-32ecf736c323" providerId="ADAL" clId="{9EF4E0D6-FC29-4090-8EB6-596CB5AB7CA2}" dt="2023-01-29T15:07:17.654" v="10258" actId="47"/>
        <pc:sldMkLst>
          <pc:docMk/>
          <pc:sldMk cId="1087146394" sldId="292"/>
        </pc:sldMkLst>
        <pc:spChg chg="mod">
          <ac:chgData name="Nguyen Phan Anh 20206113" userId="4e557066-7c00-4c8f-a523-32ecf736c323" providerId="ADAL" clId="{9EF4E0D6-FC29-4090-8EB6-596CB5AB7CA2}" dt="2023-01-28T17:10:55.885" v="7325" actId="20577"/>
          <ac:spMkLst>
            <pc:docMk/>
            <pc:sldMk cId="1087146394" sldId="292"/>
            <ac:spMk id="3" creationId="{CE73DABA-0E07-DDEE-86EE-B4224D9C9822}"/>
          </ac:spMkLst>
        </pc:spChg>
        <pc:spChg chg="del mod">
          <ac:chgData name="Nguyen Phan Anh 20206113" userId="4e557066-7c00-4c8f-a523-32ecf736c323" providerId="ADAL" clId="{9EF4E0D6-FC29-4090-8EB6-596CB5AB7CA2}" dt="2023-01-25T15:21:56.465" v="2897" actId="478"/>
          <ac:spMkLst>
            <pc:docMk/>
            <pc:sldMk cId="1087146394" sldId="292"/>
            <ac:spMk id="4" creationId="{D7A5E0C5-7F9C-BDE6-162B-F94E54DA8B01}"/>
          </ac:spMkLst>
        </pc:spChg>
        <pc:graphicFrameChg chg="add mod modGraphic">
          <ac:chgData name="Nguyen Phan Anh 20206113" userId="4e557066-7c00-4c8f-a523-32ecf736c323" providerId="ADAL" clId="{9EF4E0D6-FC29-4090-8EB6-596CB5AB7CA2}" dt="2023-01-28T17:13:15.139" v="7345" actId="14100"/>
          <ac:graphicFrameMkLst>
            <pc:docMk/>
            <pc:sldMk cId="1087146394" sldId="292"/>
            <ac:graphicFrameMk id="5" creationId="{7890D62F-9774-6E56-907F-583F7C79A940}"/>
          </ac:graphicFrameMkLst>
        </pc:graphicFrameChg>
      </pc:sldChg>
      <pc:sldChg chg="addSp delSp modSp add mod ord">
        <pc:chgData name="Nguyen Phan Anh 20206113" userId="4e557066-7c00-4c8f-a523-32ecf736c323" providerId="ADAL" clId="{9EF4E0D6-FC29-4090-8EB6-596CB5AB7CA2}" dt="2023-01-29T16:36:21.363" v="10765" actId="14100"/>
        <pc:sldMkLst>
          <pc:docMk/>
          <pc:sldMk cId="2927247286" sldId="293"/>
        </pc:sldMkLst>
        <pc:spChg chg="mod">
          <ac:chgData name="Nguyen Phan Anh 20206113" userId="4e557066-7c00-4c8f-a523-32ecf736c323" providerId="ADAL" clId="{9EF4E0D6-FC29-4090-8EB6-596CB5AB7CA2}" dt="2023-01-25T15:35:00.293" v="2974" actId="20577"/>
          <ac:spMkLst>
            <pc:docMk/>
            <pc:sldMk cId="2927247286" sldId="293"/>
            <ac:spMk id="3" creationId="{CA942A98-C171-982E-551D-E59FBFEFF92E}"/>
          </ac:spMkLst>
        </pc:spChg>
        <pc:spChg chg="mod">
          <ac:chgData name="Nguyen Phan Anh 20206113" userId="4e557066-7c00-4c8f-a523-32ecf736c323" providerId="ADAL" clId="{9EF4E0D6-FC29-4090-8EB6-596CB5AB7CA2}" dt="2023-01-29T14:55:52.021" v="9888" actId="404"/>
          <ac:spMkLst>
            <pc:docMk/>
            <pc:sldMk cId="2927247286" sldId="293"/>
            <ac:spMk id="4" creationId="{C2E5BA0D-33C2-2FFC-BFBC-D1CF38376477}"/>
          </ac:spMkLst>
        </pc:spChg>
        <pc:spChg chg="add del mod">
          <ac:chgData name="Nguyen Phan Anh 20206113" userId="4e557066-7c00-4c8f-a523-32ecf736c323" providerId="ADAL" clId="{9EF4E0D6-FC29-4090-8EB6-596CB5AB7CA2}" dt="2023-01-29T14:51:49.522" v="9781" actId="478"/>
          <ac:spMkLst>
            <pc:docMk/>
            <pc:sldMk cId="2927247286" sldId="293"/>
            <ac:spMk id="5" creationId="{31221C04-6C5C-6605-EBC3-06462B1BE9B4}"/>
          </ac:spMkLst>
        </pc:spChg>
        <pc:spChg chg="add del">
          <ac:chgData name="Nguyen Phan Anh 20206113" userId="4e557066-7c00-4c8f-a523-32ecf736c323" providerId="ADAL" clId="{9EF4E0D6-FC29-4090-8EB6-596CB5AB7CA2}" dt="2023-01-29T14:41:10.409" v="9698" actId="478"/>
          <ac:spMkLst>
            <pc:docMk/>
            <pc:sldMk cId="2927247286" sldId="293"/>
            <ac:spMk id="7" creationId="{ED437FAA-E6ED-8E4B-46EF-C7557FD0CBDB}"/>
          </ac:spMkLst>
        </pc:spChg>
        <pc:spChg chg="add del mod">
          <ac:chgData name="Nguyen Phan Anh 20206113" userId="4e557066-7c00-4c8f-a523-32ecf736c323" providerId="ADAL" clId="{9EF4E0D6-FC29-4090-8EB6-596CB5AB7CA2}" dt="2023-01-29T14:51:47.820" v="9780" actId="478"/>
          <ac:spMkLst>
            <pc:docMk/>
            <pc:sldMk cId="2927247286" sldId="293"/>
            <ac:spMk id="9" creationId="{C9790EF9-6C44-D7DB-176F-85616F7A3F82}"/>
          </ac:spMkLst>
        </pc:spChg>
        <pc:spChg chg="add mod">
          <ac:chgData name="Nguyen Phan Anh 20206113" userId="4e557066-7c00-4c8f-a523-32ecf736c323" providerId="ADAL" clId="{9EF4E0D6-FC29-4090-8EB6-596CB5AB7CA2}" dt="2023-01-29T14:53:52.644" v="9827" actId="113"/>
          <ac:spMkLst>
            <pc:docMk/>
            <pc:sldMk cId="2927247286" sldId="293"/>
            <ac:spMk id="10" creationId="{74138FFE-B12F-54DC-5552-2E3F4519C1F7}"/>
          </ac:spMkLst>
        </pc:spChg>
        <pc:picChg chg="add del mod">
          <ac:chgData name="Nguyen Phan Anh 20206113" userId="4e557066-7c00-4c8f-a523-32ecf736c323" providerId="ADAL" clId="{9EF4E0D6-FC29-4090-8EB6-596CB5AB7CA2}" dt="2023-01-29T16:34:06.949" v="10723" actId="478"/>
          <ac:picMkLst>
            <pc:docMk/>
            <pc:sldMk cId="2927247286" sldId="293"/>
            <ac:picMk id="11" creationId="{E26967DF-48E7-54C5-291E-87C7E5BE783B}"/>
          </ac:picMkLst>
        </pc:picChg>
        <pc:picChg chg="add mod">
          <ac:chgData name="Nguyen Phan Anh 20206113" userId="4e557066-7c00-4c8f-a523-32ecf736c323" providerId="ADAL" clId="{9EF4E0D6-FC29-4090-8EB6-596CB5AB7CA2}" dt="2023-01-29T16:36:21.363" v="10765" actId="14100"/>
          <ac:picMkLst>
            <pc:docMk/>
            <pc:sldMk cId="2927247286" sldId="293"/>
            <ac:picMk id="11266" creationId="{C46B6A75-9E1A-B049-85D2-4B44F7A6BB69}"/>
          </ac:picMkLst>
        </pc:picChg>
        <pc:picChg chg="add mod">
          <ac:chgData name="Nguyen Phan Anh 20206113" userId="4e557066-7c00-4c8f-a523-32ecf736c323" providerId="ADAL" clId="{9EF4E0D6-FC29-4090-8EB6-596CB5AB7CA2}" dt="2023-01-29T16:36:18.779" v="10764" actId="1076"/>
          <ac:picMkLst>
            <pc:docMk/>
            <pc:sldMk cId="2927247286" sldId="293"/>
            <ac:picMk id="11268" creationId="{46CC01F2-14F8-D21A-EB65-74B5EAC8D76C}"/>
          </ac:picMkLst>
        </pc:picChg>
      </pc:sldChg>
      <pc:sldChg chg="addSp delSp modSp add mod ord">
        <pc:chgData name="Nguyen Phan Anh 20206113" userId="4e557066-7c00-4c8f-a523-32ecf736c323" providerId="ADAL" clId="{9EF4E0D6-FC29-4090-8EB6-596CB5AB7CA2}" dt="2023-01-29T15:01:25.189" v="10204" actId="1076"/>
        <pc:sldMkLst>
          <pc:docMk/>
          <pc:sldMk cId="4024995091" sldId="294"/>
        </pc:sldMkLst>
        <pc:spChg chg="mod">
          <ac:chgData name="Nguyen Phan Anh 20206113" userId="4e557066-7c00-4c8f-a523-32ecf736c323" providerId="ADAL" clId="{9EF4E0D6-FC29-4090-8EB6-596CB5AB7CA2}" dt="2023-01-28T17:01:33.192" v="7310" actId="20577"/>
          <ac:spMkLst>
            <pc:docMk/>
            <pc:sldMk cId="4024995091" sldId="294"/>
            <ac:spMk id="3" creationId="{F39C6F49-1887-4BE4-A583-FB79B8A22935}"/>
          </ac:spMkLst>
        </pc:spChg>
        <pc:spChg chg="add mod">
          <ac:chgData name="Nguyen Phan Anh 20206113" userId="4e557066-7c00-4c8f-a523-32ecf736c323" providerId="ADAL" clId="{9EF4E0D6-FC29-4090-8EB6-596CB5AB7CA2}" dt="2023-01-29T14:09:40.473" v="9183" actId="1076"/>
          <ac:spMkLst>
            <pc:docMk/>
            <pc:sldMk cId="4024995091" sldId="294"/>
            <ac:spMk id="4" creationId="{AEB10C3F-2B6B-0FAD-AACE-E0FFCE144A7C}"/>
          </ac:spMkLst>
        </pc:spChg>
        <pc:spChg chg="del">
          <ac:chgData name="Nguyen Phan Anh 20206113" userId="4e557066-7c00-4c8f-a523-32ecf736c323" providerId="ADAL" clId="{9EF4E0D6-FC29-4090-8EB6-596CB5AB7CA2}" dt="2023-01-25T15:36:29.901" v="3036" actId="478"/>
          <ac:spMkLst>
            <pc:docMk/>
            <pc:sldMk cId="4024995091" sldId="294"/>
            <ac:spMk id="4" creationId="{BC311219-8684-45FC-A126-E067924AC7F7}"/>
          </ac:spMkLst>
        </pc:spChg>
        <pc:spChg chg="add mod">
          <ac:chgData name="Nguyen Phan Anh 20206113" userId="4e557066-7c00-4c8f-a523-32ecf736c323" providerId="ADAL" clId="{9EF4E0D6-FC29-4090-8EB6-596CB5AB7CA2}" dt="2023-01-29T14:09:40.473" v="9183" actId="1076"/>
          <ac:spMkLst>
            <pc:docMk/>
            <pc:sldMk cId="4024995091" sldId="294"/>
            <ac:spMk id="5" creationId="{2CBBB1BE-0FE8-D23C-1367-36614323F011}"/>
          </ac:spMkLst>
        </pc:spChg>
        <pc:spChg chg="del">
          <ac:chgData name="Nguyen Phan Anh 20206113" userId="4e557066-7c00-4c8f-a523-32ecf736c323" providerId="ADAL" clId="{9EF4E0D6-FC29-4090-8EB6-596CB5AB7CA2}" dt="2023-01-25T15:36:32.343" v="3038" actId="478"/>
          <ac:spMkLst>
            <pc:docMk/>
            <pc:sldMk cId="4024995091" sldId="294"/>
            <ac:spMk id="5" creationId="{5D253407-CB50-522A-2909-09A0493BFB88}"/>
          </ac:spMkLst>
        </pc:spChg>
        <pc:spChg chg="add mod">
          <ac:chgData name="Nguyen Phan Anh 20206113" userId="4e557066-7c00-4c8f-a523-32ecf736c323" providerId="ADAL" clId="{9EF4E0D6-FC29-4090-8EB6-596CB5AB7CA2}" dt="2023-01-29T14:10:23.738" v="9191" actId="1076"/>
          <ac:spMkLst>
            <pc:docMk/>
            <pc:sldMk cId="4024995091" sldId="294"/>
            <ac:spMk id="6" creationId="{022967A8-8EF0-F8CF-0760-F547AD6412B8}"/>
          </ac:spMkLst>
        </pc:spChg>
        <pc:spChg chg="add mod">
          <ac:chgData name="Nguyen Phan Anh 20206113" userId="4e557066-7c00-4c8f-a523-32ecf736c323" providerId="ADAL" clId="{9EF4E0D6-FC29-4090-8EB6-596CB5AB7CA2}" dt="2023-01-29T14:10:23.738" v="9191" actId="1076"/>
          <ac:spMkLst>
            <pc:docMk/>
            <pc:sldMk cId="4024995091" sldId="294"/>
            <ac:spMk id="7" creationId="{50299891-B7CC-CA22-F53B-5B5039772C0E}"/>
          </ac:spMkLst>
        </pc:spChg>
        <pc:spChg chg="add del mod">
          <ac:chgData name="Nguyen Phan Anh 20206113" userId="4e557066-7c00-4c8f-a523-32ecf736c323" providerId="ADAL" clId="{9EF4E0D6-FC29-4090-8EB6-596CB5AB7CA2}" dt="2023-01-25T15:36:31.491" v="3037" actId="478"/>
          <ac:spMkLst>
            <pc:docMk/>
            <pc:sldMk cId="4024995091" sldId="294"/>
            <ac:spMk id="7" creationId="{672AD0D2-1B2E-1108-8E8A-DDD2CE379317}"/>
          </ac:spMkLst>
        </pc:spChg>
        <pc:spChg chg="add mod">
          <ac:chgData name="Nguyen Phan Anh 20206113" userId="4e557066-7c00-4c8f-a523-32ecf736c323" providerId="ADAL" clId="{9EF4E0D6-FC29-4090-8EB6-596CB5AB7CA2}" dt="2023-01-29T14:10:38.063" v="9193" actId="1076"/>
          <ac:spMkLst>
            <pc:docMk/>
            <pc:sldMk cId="4024995091" sldId="294"/>
            <ac:spMk id="9" creationId="{80234D41-9855-C0CF-4AC1-D2D931F5D457}"/>
          </ac:spMkLst>
        </pc:spChg>
        <pc:spChg chg="mod">
          <ac:chgData name="Nguyen Phan Anh 20206113" userId="4e557066-7c00-4c8f-a523-32ecf736c323" providerId="ADAL" clId="{9EF4E0D6-FC29-4090-8EB6-596CB5AB7CA2}" dt="2023-01-28T08:26:56.227" v="3230"/>
          <ac:spMkLst>
            <pc:docMk/>
            <pc:sldMk cId="4024995091" sldId="294"/>
            <ac:spMk id="11" creationId="{16D3B867-CC68-AF9B-AA2C-C82955C751CB}"/>
          </ac:spMkLst>
        </pc:spChg>
        <pc:spChg chg="add mod">
          <ac:chgData name="Nguyen Phan Anh 20206113" userId="4e557066-7c00-4c8f-a523-32ecf736c323" providerId="ADAL" clId="{9EF4E0D6-FC29-4090-8EB6-596CB5AB7CA2}" dt="2023-01-29T14:09:44.002" v="9184" actId="1076"/>
          <ac:spMkLst>
            <pc:docMk/>
            <pc:sldMk cId="4024995091" sldId="294"/>
            <ac:spMk id="13" creationId="{1176291F-892B-966F-39E1-FDEF4D978F07}"/>
          </ac:spMkLst>
        </pc:spChg>
        <pc:spChg chg="add mod">
          <ac:chgData name="Nguyen Phan Anh 20206113" userId="4e557066-7c00-4c8f-a523-32ecf736c323" providerId="ADAL" clId="{9EF4E0D6-FC29-4090-8EB6-596CB5AB7CA2}" dt="2023-01-29T14:09:40.473" v="9183" actId="1076"/>
          <ac:spMkLst>
            <pc:docMk/>
            <pc:sldMk cId="4024995091" sldId="294"/>
            <ac:spMk id="14" creationId="{DE20B332-D09E-0B52-6D4A-E733B7BD9B65}"/>
          </ac:spMkLst>
        </pc:spChg>
        <pc:spChg chg="add mod">
          <ac:chgData name="Nguyen Phan Anh 20206113" userId="4e557066-7c00-4c8f-a523-32ecf736c323" providerId="ADAL" clId="{9EF4E0D6-FC29-4090-8EB6-596CB5AB7CA2}" dt="2023-01-29T14:09:40.473" v="9183" actId="1076"/>
          <ac:spMkLst>
            <pc:docMk/>
            <pc:sldMk cId="4024995091" sldId="294"/>
            <ac:spMk id="15" creationId="{1101AA71-8B19-82EF-0C6C-45BFBD8EC20D}"/>
          </ac:spMkLst>
        </pc:spChg>
        <pc:spChg chg="add mod">
          <ac:chgData name="Nguyen Phan Anh 20206113" userId="4e557066-7c00-4c8f-a523-32ecf736c323" providerId="ADAL" clId="{9EF4E0D6-FC29-4090-8EB6-596CB5AB7CA2}" dt="2023-01-29T14:10:23.738" v="9191" actId="1076"/>
          <ac:spMkLst>
            <pc:docMk/>
            <pc:sldMk cId="4024995091" sldId="294"/>
            <ac:spMk id="16" creationId="{1E367C71-E21F-0966-8CC6-2B4748897EF1}"/>
          </ac:spMkLst>
        </pc:spChg>
        <pc:spChg chg="add mod">
          <ac:chgData name="Nguyen Phan Anh 20206113" userId="4e557066-7c00-4c8f-a523-32ecf736c323" providerId="ADAL" clId="{9EF4E0D6-FC29-4090-8EB6-596CB5AB7CA2}" dt="2023-01-29T14:10:23.738" v="9191" actId="1076"/>
          <ac:spMkLst>
            <pc:docMk/>
            <pc:sldMk cId="4024995091" sldId="294"/>
            <ac:spMk id="17" creationId="{72F661BE-E8F3-17D1-313B-B1526AFA24A7}"/>
          </ac:spMkLst>
        </pc:spChg>
        <pc:spChg chg="add mod">
          <ac:chgData name="Nguyen Phan Anh 20206113" userId="4e557066-7c00-4c8f-a523-32ecf736c323" providerId="ADAL" clId="{9EF4E0D6-FC29-4090-8EB6-596CB5AB7CA2}" dt="2023-01-28T08:35:12.542" v="3308" actId="164"/>
          <ac:spMkLst>
            <pc:docMk/>
            <pc:sldMk cId="4024995091" sldId="294"/>
            <ac:spMk id="18" creationId="{0FB3CF49-C725-AF50-C3C6-83EC2CCB8855}"/>
          </ac:spMkLst>
        </pc:spChg>
        <pc:spChg chg="add mod">
          <ac:chgData name="Nguyen Phan Anh 20206113" userId="4e557066-7c00-4c8f-a523-32ecf736c323" providerId="ADAL" clId="{9EF4E0D6-FC29-4090-8EB6-596CB5AB7CA2}" dt="2023-01-28T08:35:12.542" v="3308" actId="164"/>
          <ac:spMkLst>
            <pc:docMk/>
            <pc:sldMk cId="4024995091" sldId="294"/>
            <ac:spMk id="19" creationId="{1816C8FC-8657-6839-9045-C693F90D2649}"/>
          </ac:spMkLst>
        </pc:spChg>
        <pc:spChg chg="add del mod">
          <ac:chgData name="Nguyen Phan Anh 20206113" userId="4e557066-7c00-4c8f-a523-32ecf736c323" providerId="ADAL" clId="{9EF4E0D6-FC29-4090-8EB6-596CB5AB7CA2}" dt="2023-01-29T13:53:57.577" v="8880" actId="478"/>
          <ac:spMkLst>
            <pc:docMk/>
            <pc:sldMk cId="4024995091" sldId="294"/>
            <ac:spMk id="22" creationId="{5D28F50F-65B0-847B-A31B-EC3BED2CBB75}"/>
          </ac:spMkLst>
        </pc:spChg>
        <pc:spChg chg="add mod">
          <ac:chgData name="Nguyen Phan Anh 20206113" userId="4e557066-7c00-4c8f-a523-32ecf736c323" providerId="ADAL" clId="{9EF4E0D6-FC29-4090-8EB6-596CB5AB7CA2}" dt="2023-01-29T14:10:23.738" v="9191" actId="1076"/>
          <ac:spMkLst>
            <pc:docMk/>
            <pc:sldMk cId="4024995091" sldId="294"/>
            <ac:spMk id="27" creationId="{25230620-49D4-79E8-E470-E42164673A75}"/>
          </ac:spMkLst>
        </pc:spChg>
        <pc:spChg chg="add del mod">
          <ac:chgData name="Nguyen Phan Anh 20206113" userId="4e557066-7c00-4c8f-a523-32ecf736c323" providerId="ADAL" clId="{9EF4E0D6-FC29-4090-8EB6-596CB5AB7CA2}" dt="2023-01-29T13:58:45.652" v="8960" actId="478"/>
          <ac:spMkLst>
            <pc:docMk/>
            <pc:sldMk cId="4024995091" sldId="294"/>
            <ac:spMk id="31" creationId="{39B09EBF-639C-C7E5-6987-56101C941522}"/>
          </ac:spMkLst>
        </pc:spChg>
        <pc:spChg chg="add mod">
          <ac:chgData name="Nguyen Phan Anh 20206113" userId="4e557066-7c00-4c8f-a523-32ecf736c323" providerId="ADAL" clId="{9EF4E0D6-FC29-4090-8EB6-596CB5AB7CA2}" dt="2023-01-29T14:09:40.473" v="9183" actId="1076"/>
          <ac:spMkLst>
            <pc:docMk/>
            <pc:sldMk cId="4024995091" sldId="294"/>
            <ac:spMk id="33" creationId="{FAD13C76-8947-917A-6C8E-0793FF8A2B66}"/>
          </ac:spMkLst>
        </pc:spChg>
        <pc:spChg chg="add mod">
          <ac:chgData name="Nguyen Phan Anh 20206113" userId="4e557066-7c00-4c8f-a523-32ecf736c323" providerId="ADAL" clId="{9EF4E0D6-FC29-4090-8EB6-596CB5AB7CA2}" dt="2023-01-29T14:11:07.042" v="9198" actId="1076"/>
          <ac:spMkLst>
            <pc:docMk/>
            <pc:sldMk cId="4024995091" sldId="294"/>
            <ac:spMk id="34" creationId="{26153CD7-79CA-98FB-DAEE-746C23B4C6A0}"/>
          </ac:spMkLst>
        </pc:spChg>
        <pc:spChg chg="add mod">
          <ac:chgData name="Nguyen Phan Anh 20206113" userId="4e557066-7c00-4c8f-a523-32ecf736c323" providerId="ADAL" clId="{9EF4E0D6-FC29-4090-8EB6-596CB5AB7CA2}" dt="2023-01-29T14:09:44.002" v="9184" actId="1076"/>
          <ac:spMkLst>
            <pc:docMk/>
            <pc:sldMk cId="4024995091" sldId="294"/>
            <ac:spMk id="35" creationId="{81963136-D255-0013-41D7-8881B440A33C}"/>
          </ac:spMkLst>
        </pc:spChg>
        <pc:spChg chg="add mod">
          <ac:chgData name="Nguyen Phan Anh 20206113" userId="4e557066-7c00-4c8f-a523-32ecf736c323" providerId="ADAL" clId="{9EF4E0D6-FC29-4090-8EB6-596CB5AB7CA2}" dt="2023-01-29T14:10:40.485" v="9194" actId="1076"/>
          <ac:spMkLst>
            <pc:docMk/>
            <pc:sldMk cId="4024995091" sldId="294"/>
            <ac:spMk id="36" creationId="{2C761670-90B8-DBC7-6363-93B90A30AB5A}"/>
          </ac:spMkLst>
        </pc:spChg>
        <pc:spChg chg="add mod">
          <ac:chgData name="Nguyen Phan Anh 20206113" userId="4e557066-7c00-4c8f-a523-32ecf736c323" providerId="ADAL" clId="{9EF4E0D6-FC29-4090-8EB6-596CB5AB7CA2}" dt="2023-01-29T14:09:40.473" v="9183" actId="1076"/>
          <ac:spMkLst>
            <pc:docMk/>
            <pc:sldMk cId="4024995091" sldId="294"/>
            <ac:spMk id="38" creationId="{4F4A4AAF-21A2-9212-7EF0-8EAF04C938BA}"/>
          </ac:spMkLst>
        </pc:spChg>
        <pc:spChg chg="add mod">
          <ac:chgData name="Nguyen Phan Anh 20206113" userId="4e557066-7c00-4c8f-a523-32ecf736c323" providerId="ADAL" clId="{9EF4E0D6-FC29-4090-8EB6-596CB5AB7CA2}" dt="2023-01-29T14:10:23.738" v="9191" actId="1076"/>
          <ac:spMkLst>
            <pc:docMk/>
            <pc:sldMk cId="4024995091" sldId="294"/>
            <ac:spMk id="39" creationId="{AD444276-9014-5352-E112-E5CFFEEFF84C}"/>
          </ac:spMkLst>
        </pc:spChg>
        <pc:spChg chg="add mod">
          <ac:chgData name="Nguyen Phan Anh 20206113" userId="4e557066-7c00-4c8f-a523-32ecf736c323" providerId="ADAL" clId="{9EF4E0D6-FC29-4090-8EB6-596CB5AB7CA2}" dt="2023-01-29T14:10:48.875" v="9196" actId="1076"/>
          <ac:spMkLst>
            <pc:docMk/>
            <pc:sldMk cId="4024995091" sldId="294"/>
            <ac:spMk id="40" creationId="{29B68501-B8E1-F3F0-4DA7-70DAD4311E53}"/>
          </ac:spMkLst>
        </pc:spChg>
        <pc:spChg chg="add del mod">
          <ac:chgData name="Nguyen Phan Anh 20206113" userId="4e557066-7c00-4c8f-a523-32ecf736c323" providerId="ADAL" clId="{9EF4E0D6-FC29-4090-8EB6-596CB5AB7CA2}" dt="2023-01-29T14:02:17.238" v="9008" actId="478"/>
          <ac:spMkLst>
            <pc:docMk/>
            <pc:sldMk cId="4024995091" sldId="294"/>
            <ac:spMk id="41" creationId="{C6429563-7C1D-DDD6-FF33-2C30BE3D4109}"/>
          </ac:spMkLst>
        </pc:spChg>
        <pc:spChg chg="add mod">
          <ac:chgData name="Nguyen Phan Anh 20206113" userId="4e557066-7c00-4c8f-a523-32ecf736c323" providerId="ADAL" clId="{9EF4E0D6-FC29-4090-8EB6-596CB5AB7CA2}" dt="2023-01-29T14:09:40.473" v="9183" actId="1076"/>
          <ac:spMkLst>
            <pc:docMk/>
            <pc:sldMk cId="4024995091" sldId="294"/>
            <ac:spMk id="42" creationId="{8DFCB9FB-752F-F953-E202-29D4A6D2F491}"/>
          </ac:spMkLst>
        </pc:spChg>
        <pc:spChg chg="add del mod">
          <ac:chgData name="Nguyen Phan Anh 20206113" userId="4e557066-7c00-4c8f-a523-32ecf736c323" providerId="ADAL" clId="{9EF4E0D6-FC29-4090-8EB6-596CB5AB7CA2}" dt="2023-01-29T14:05:18.364" v="9079" actId="478"/>
          <ac:spMkLst>
            <pc:docMk/>
            <pc:sldMk cId="4024995091" sldId="294"/>
            <ac:spMk id="45" creationId="{01E5DBD6-B419-F392-BC41-0EFDF5FFBA16}"/>
          </ac:spMkLst>
        </pc:spChg>
        <pc:spChg chg="add mod">
          <ac:chgData name="Nguyen Phan Anh 20206113" userId="4e557066-7c00-4c8f-a523-32ecf736c323" providerId="ADAL" clId="{9EF4E0D6-FC29-4090-8EB6-596CB5AB7CA2}" dt="2023-01-29T14:10:56.814" v="9197" actId="1076"/>
          <ac:spMkLst>
            <pc:docMk/>
            <pc:sldMk cId="4024995091" sldId="294"/>
            <ac:spMk id="46" creationId="{95D88673-9255-5458-46A4-3514554C2DBD}"/>
          </ac:spMkLst>
        </pc:spChg>
        <pc:spChg chg="add mod">
          <ac:chgData name="Nguyen Phan Anh 20206113" userId="4e557066-7c00-4c8f-a523-32ecf736c323" providerId="ADAL" clId="{9EF4E0D6-FC29-4090-8EB6-596CB5AB7CA2}" dt="2023-01-29T14:09:50.944" v="9185" actId="1076"/>
          <ac:spMkLst>
            <pc:docMk/>
            <pc:sldMk cId="4024995091" sldId="294"/>
            <ac:spMk id="47" creationId="{3CA8A957-7B8F-60BA-39B6-9C0FE4054595}"/>
          </ac:spMkLst>
        </pc:spChg>
        <pc:spChg chg="add mod">
          <ac:chgData name="Nguyen Phan Anh 20206113" userId="4e557066-7c00-4c8f-a523-32ecf736c323" providerId="ADAL" clId="{9EF4E0D6-FC29-4090-8EB6-596CB5AB7CA2}" dt="2023-01-29T14:10:23.738" v="9191" actId="1076"/>
          <ac:spMkLst>
            <pc:docMk/>
            <pc:sldMk cId="4024995091" sldId="294"/>
            <ac:spMk id="48" creationId="{9E192308-6125-61F4-E010-72A0FF68B20C}"/>
          </ac:spMkLst>
        </pc:spChg>
        <pc:spChg chg="add mod">
          <ac:chgData name="Nguyen Phan Anh 20206113" userId="4e557066-7c00-4c8f-a523-32ecf736c323" providerId="ADAL" clId="{9EF4E0D6-FC29-4090-8EB6-596CB5AB7CA2}" dt="2023-01-29T15:01:25.189" v="10204" actId="1076"/>
          <ac:spMkLst>
            <pc:docMk/>
            <pc:sldMk cId="4024995091" sldId="294"/>
            <ac:spMk id="54" creationId="{D62889D5-B713-3FDC-A70B-B2105C4F548D}"/>
          </ac:spMkLst>
        </pc:spChg>
        <pc:grpChg chg="add mod">
          <ac:chgData name="Nguyen Phan Anh 20206113" userId="4e557066-7c00-4c8f-a523-32ecf736c323" providerId="ADAL" clId="{9EF4E0D6-FC29-4090-8EB6-596CB5AB7CA2}" dt="2023-01-29T14:09:50.944" v="9185" actId="1076"/>
          <ac:grpSpMkLst>
            <pc:docMk/>
            <pc:sldMk cId="4024995091" sldId="294"/>
            <ac:grpSpMk id="10" creationId="{8A736E5B-DBF5-B8D8-DA4C-386989EF10D0}"/>
          </ac:grpSpMkLst>
        </pc:grpChg>
        <pc:grpChg chg="add mod">
          <ac:chgData name="Nguyen Phan Anh 20206113" userId="4e557066-7c00-4c8f-a523-32ecf736c323" providerId="ADAL" clId="{9EF4E0D6-FC29-4090-8EB6-596CB5AB7CA2}" dt="2023-01-29T14:10:23.738" v="9191" actId="1076"/>
          <ac:grpSpMkLst>
            <pc:docMk/>
            <pc:sldMk cId="4024995091" sldId="294"/>
            <ac:grpSpMk id="23" creationId="{EEF06DC0-152D-B487-4A15-44F69F51C195}"/>
          </ac:grpSpMkLst>
        </pc:grpChg>
        <pc:picChg chg="add del mod">
          <ac:chgData name="Nguyen Phan Anh 20206113" userId="4e557066-7c00-4c8f-a523-32ecf736c323" providerId="ADAL" clId="{9EF4E0D6-FC29-4090-8EB6-596CB5AB7CA2}" dt="2023-01-29T14:09:28.768" v="9182" actId="478"/>
          <ac:picMkLst>
            <pc:docMk/>
            <pc:sldMk cId="4024995091" sldId="294"/>
            <ac:picMk id="8" creationId="{058D6E5B-A549-4BC2-B4D6-B834A20EF0EE}"/>
          </ac:picMkLst>
        </pc:picChg>
        <pc:picChg chg="mod">
          <ac:chgData name="Nguyen Phan Anh 20206113" userId="4e557066-7c00-4c8f-a523-32ecf736c323" providerId="ADAL" clId="{9EF4E0D6-FC29-4090-8EB6-596CB5AB7CA2}" dt="2023-01-28T08:26:56.227" v="3230"/>
          <ac:picMkLst>
            <pc:docMk/>
            <pc:sldMk cId="4024995091" sldId="294"/>
            <ac:picMk id="12" creationId="{31D8F52E-8FD4-6F6E-F0A8-85BAFB2A6348}"/>
          </ac:picMkLst>
        </pc:picChg>
        <pc:cxnChg chg="add mod">
          <ac:chgData name="Nguyen Phan Anh 20206113" userId="4e557066-7c00-4c8f-a523-32ecf736c323" providerId="ADAL" clId="{9EF4E0D6-FC29-4090-8EB6-596CB5AB7CA2}" dt="2023-01-28T08:35:12.542" v="3308" actId="164"/>
          <ac:cxnSpMkLst>
            <pc:docMk/>
            <pc:sldMk cId="4024995091" sldId="294"/>
            <ac:cxnSpMk id="21" creationId="{FF63A2CE-6293-2523-B373-0116C6116C03}"/>
          </ac:cxnSpMkLst>
        </pc:cxnChg>
        <pc:cxnChg chg="add mod">
          <ac:chgData name="Nguyen Phan Anh 20206113" userId="4e557066-7c00-4c8f-a523-32ecf736c323" providerId="ADAL" clId="{9EF4E0D6-FC29-4090-8EB6-596CB5AB7CA2}" dt="2023-01-29T14:09:40.473" v="9183" actId="1076"/>
          <ac:cxnSpMkLst>
            <pc:docMk/>
            <pc:sldMk cId="4024995091" sldId="294"/>
            <ac:cxnSpMk id="25" creationId="{A32DC0D4-59A9-AF52-39EC-9380A9BC8347}"/>
          </ac:cxnSpMkLst>
        </pc:cxnChg>
        <pc:cxnChg chg="add mod">
          <ac:chgData name="Nguyen Phan Anh 20206113" userId="4e557066-7c00-4c8f-a523-32ecf736c323" providerId="ADAL" clId="{9EF4E0D6-FC29-4090-8EB6-596CB5AB7CA2}" dt="2023-01-29T14:10:23.738" v="9191" actId="1076"/>
          <ac:cxnSpMkLst>
            <pc:docMk/>
            <pc:sldMk cId="4024995091" sldId="294"/>
            <ac:cxnSpMk id="26" creationId="{3BB8FEFA-1DCA-E347-E457-C9F3556A715C}"/>
          </ac:cxnSpMkLst>
        </pc:cxnChg>
        <pc:cxnChg chg="add mod">
          <ac:chgData name="Nguyen Phan Anh 20206113" userId="4e557066-7c00-4c8f-a523-32ecf736c323" providerId="ADAL" clId="{9EF4E0D6-FC29-4090-8EB6-596CB5AB7CA2}" dt="2023-01-29T14:10:23.738" v="9191" actId="1076"/>
          <ac:cxnSpMkLst>
            <pc:docMk/>
            <pc:sldMk cId="4024995091" sldId="294"/>
            <ac:cxnSpMk id="30" creationId="{4B133B3E-2564-0CBB-A133-D35014E38D62}"/>
          </ac:cxnSpMkLst>
        </pc:cxnChg>
      </pc:sldChg>
      <pc:sldChg chg="addSp delSp modSp add mod">
        <pc:chgData name="Nguyen Phan Anh 20206113" userId="4e557066-7c00-4c8f-a523-32ecf736c323" providerId="ADAL" clId="{9EF4E0D6-FC29-4090-8EB6-596CB5AB7CA2}" dt="2023-01-28T17:03:48.280" v="7319" actId="1076"/>
        <pc:sldMkLst>
          <pc:docMk/>
          <pc:sldMk cId="1720755105" sldId="295"/>
        </pc:sldMkLst>
        <pc:spChg chg="mod">
          <ac:chgData name="Nguyen Phan Anh 20206113" userId="4e557066-7c00-4c8f-a523-32ecf736c323" providerId="ADAL" clId="{9EF4E0D6-FC29-4090-8EB6-596CB5AB7CA2}" dt="2023-01-28T17:03:16.915" v="7318" actId="20577"/>
          <ac:spMkLst>
            <pc:docMk/>
            <pc:sldMk cId="1720755105" sldId="295"/>
            <ac:spMk id="4" creationId="{BC311219-8684-45FC-A126-E067924AC7F7}"/>
          </ac:spMkLst>
        </pc:spChg>
        <pc:spChg chg="del">
          <ac:chgData name="Nguyen Phan Anh 20206113" userId="4e557066-7c00-4c8f-a523-32ecf736c323" providerId="ADAL" clId="{9EF4E0D6-FC29-4090-8EB6-596CB5AB7CA2}" dt="2023-01-25T15:36:08.723" v="3029" actId="478"/>
          <ac:spMkLst>
            <pc:docMk/>
            <pc:sldMk cId="1720755105" sldId="295"/>
            <ac:spMk id="5" creationId="{5D253407-CB50-522A-2909-09A0493BFB88}"/>
          </ac:spMkLst>
        </pc:spChg>
        <pc:spChg chg="add mod">
          <ac:chgData name="Nguyen Phan Anh 20206113" userId="4e557066-7c00-4c8f-a523-32ecf736c323" providerId="ADAL" clId="{9EF4E0D6-FC29-4090-8EB6-596CB5AB7CA2}" dt="2023-01-28T17:03:48.280" v="7319" actId="1076"/>
          <ac:spMkLst>
            <pc:docMk/>
            <pc:sldMk cId="1720755105" sldId="295"/>
            <ac:spMk id="5" creationId="{6ABA42DE-A635-CD63-7DE9-AF22AE2E899A}"/>
          </ac:spMkLst>
        </pc:spChg>
        <pc:spChg chg="add del mod">
          <ac:chgData name="Nguyen Phan Anh 20206113" userId="4e557066-7c00-4c8f-a523-32ecf736c323" providerId="ADAL" clId="{9EF4E0D6-FC29-4090-8EB6-596CB5AB7CA2}" dt="2023-01-28T09:09:25.830" v="3834" actId="478"/>
          <ac:spMkLst>
            <pc:docMk/>
            <pc:sldMk cId="1720755105" sldId="295"/>
            <ac:spMk id="6" creationId="{2BC6CBC3-49B8-5186-3650-11E23D6EF9E6}"/>
          </ac:spMkLst>
        </pc:spChg>
        <pc:spChg chg="add mod">
          <ac:chgData name="Nguyen Phan Anh 20206113" userId="4e557066-7c00-4c8f-a523-32ecf736c323" providerId="ADAL" clId="{9EF4E0D6-FC29-4090-8EB6-596CB5AB7CA2}" dt="2023-01-28T17:03:48.280" v="7319" actId="1076"/>
          <ac:spMkLst>
            <pc:docMk/>
            <pc:sldMk cId="1720755105" sldId="295"/>
            <ac:spMk id="7" creationId="{3B535E07-97C3-A33B-D885-A6C00ECF319F}"/>
          </ac:spMkLst>
        </pc:spChg>
        <pc:spChg chg="add del mod">
          <ac:chgData name="Nguyen Phan Anh 20206113" userId="4e557066-7c00-4c8f-a523-32ecf736c323" providerId="ADAL" clId="{9EF4E0D6-FC29-4090-8EB6-596CB5AB7CA2}" dt="2023-01-28T09:07:27.174" v="3807" actId="478"/>
          <ac:spMkLst>
            <pc:docMk/>
            <pc:sldMk cId="1720755105" sldId="295"/>
            <ac:spMk id="8" creationId="{181EE433-F64B-119E-1658-75BFF3C607C2}"/>
          </ac:spMkLst>
        </pc:spChg>
        <pc:spChg chg="add mod">
          <ac:chgData name="Nguyen Phan Anh 20206113" userId="4e557066-7c00-4c8f-a523-32ecf736c323" providerId="ADAL" clId="{9EF4E0D6-FC29-4090-8EB6-596CB5AB7CA2}" dt="2023-01-28T17:03:48.280" v="7319" actId="1076"/>
          <ac:spMkLst>
            <pc:docMk/>
            <pc:sldMk cId="1720755105" sldId="295"/>
            <ac:spMk id="9" creationId="{39C297B4-8D93-DD2E-887E-0AB7AF1BAC3A}"/>
          </ac:spMkLst>
        </pc:spChg>
        <pc:spChg chg="add del mod">
          <ac:chgData name="Nguyen Phan Anh 20206113" userId="4e557066-7c00-4c8f-a523-32ecf736c323" providerId="ADAL" clId="{9EF4E0D6-FC29-4090-8EB6-596CB5AB7CA2}" dt="2023-01-28T09:08:03.773" v="3818" actId="478"/>
          <ac:spMkLst>
            <pc:docMk/>
            <pc:sldMk cId="1720755105" sldId="295"/>
            <ac:spMk id="10" creationId="{5B48E923-8108-E174-A277-00FFA8CB3BB0}"/>
          </ac:spMkLst>
        </pc:spChg>
        <pc:spChg chg="add del mod">
          <ac:chgData name="Nguyen Phan Anh 20206113" userId="4e557066-7c00-4c8f-a523-32ecf736c323" providerId="ADAL" clId="{9EF4E0D6-FC29-4090-8EB6-596CB5AB7CA2}" dt="2023-01-28T09:10:52.017" v="3849" actId="478"/>
          <ac:spMkLst>
            <pc:docMk/>
            <pc:sldMk cId="1720755105" sldId="295"/>
            <ac:spMk id="11" creationId="{A4E80923-DFDF-D5E8-E095-ECA1D1C80156}"/>
          </ac:spMkLst>
        </pc:spChg>
        <pc:spChg chg="add mod">
          <ac:chgData name="Nguyen Phan Anh 20206113" userId="4e557066-7c00-4c8f-a523-32ecf736c323" providerId="ADAL" clId="{9EF4E0D6-FC29-4090-8EB6-596CB5AB7CA2}" dt="2023-01-28T17:03:48.280" v="7319" actId="1076"/>
          <ac:spMkLst>
            <pc:docMk/>
            <pc:sldMk cId="1720755105" sldId="295"/>
            <ac:spMk id="21" creationId="{A5928B5C-8461-CC6D-6884-0BB3B29A604B}"/>
          </ac:spMkLst>
        </pc:spChg>
        <pc:spChg chg="mod topLvl">
          <ac:chgData name="Nguyen Phan Anh 20206113" userId="4e557066-7c00-4c8f-a523-32ecf736c323" providerId="ADAL" clId="{9EF4E0D6-FC29-4090-8EB6-596CB5AB7CA2}" dt="2023-01-28T09:13:49.572" v="3886" actId="164"/>
          <ac:spMkLst>
            <pc:docMk/>
            <pc:sldMk cId="1720755105" sldId="295"/>
            <ac:spMk id="26" creationId="{B5EC5D6F-4738-FE04-4435-347722628162}"/>
          </ac:spMkLst>
        </pc:spChg>
        <pc:spChg chg="mod topLvl">
          <ac:chgData name="Nguyen Phan Anh 20206113" userId="4e557066-7c00-4c8f-a523-32ecf736c323" providerId="ADAL" clId="{9EF4E0D6-FC29-4090-8EB6-596CB5AB7CA2}" dt="2023-01-28T09:13:49.572" v="3886" actId="164"/>
          <ac:spMkLst>
            <pc:docMk/>
            <pc:sldMk cId="1720755105" sldId="295"/>
            <ac:spMk id="27" creationId="{32319D38-42F3-0B3A-D102-3A1950983893}"/>
          </ac:spMkLst>
        </pc:spChg>
        <pc:spChg chg="add mod">
          <ac:chgData name="Nguyen Phan Anh 20206113" userId="4e557066-7c00-4c8f-a523-32ecf736c323" providerId="ADAL" clId="{9EF4E0D6-FC29-4090-8EB6-596CB5AB7CA2}" dt="2023-01-28T17:03:48.280" v="7319" actId="1076"/>
          <ac:spMkLst>
            <pc:docMk/>
            <pc:sldMk cId="1720755105" sldId="295"/>
            <ac:spMk id="30" creationId="{362962E3-BF28-DD08-943F-C94258C18EC1}"/>
          </ac:spMkLst>
        </pc:spChg>
        <pc:spChg chg="add mod">
          <ac:chgData name="Nguyen Phan Anh 20206113" userId="4e557066-7c00-4c8f-a523-32ecf736c323" providerId="ADAL" clId="{9EF4E0D6-FC29-4090-8EB6-596CB5AB7CA2}" dt="2023-01-28T17:03:48.280" v="7319" actId="1076"/>
          <ac:spMkLst>
            <pc:docMk/>
            <pc:sldMk cId="1720755105" sldId="295"/>
            <ac:spMk id="31" creationId="{977BA54F-F32A-1980-2588-C02B9F9633E8}"/>
          </ac:spMkLst>
        </pc:spChg>
        <pc:grpChg chg="add del mod">
          <ac:chgData name="Nguyen Phan Anh 20206113" userId="4e557066-7c00-4c8f-a523-32ecf736c323" providerId="ADAL" clId="{9EF4E0D6-FC29-4090-8EB6-596CB5AB7CA2}" dt="2023-01-28T09:13:03.973" v="3879" actId="165"/>
          <ac:grpSpMkLst>
            <pc:docMk/>
            <pc:sldMk cId="1720755105" sldId="295"/>
            <ac:grpSpMk id="25" creationId="{19A7FAC5-98B0-76D2-28AD-0E5EEB5ADDD8}"/>
          </ac:grpSpMkLst>
        </pc:grpChg>
        <pc:grpChg chg="add mod">
          <ac:chgData name="Nguyen Phan Anh 20206113" userId="4e557066-7c00-4c8f-a523-32ecf736c323" providerId="ADAL" clId="{9EF4E0D6-FC29-4090-8EB6-596CB5AB7CA2}" dt="2023-01-28T17:03:48.280" v="7319" actId="1076"/>
          <ac:grpSpMkLst>
            <pc:docMk/>
            <pc:sldMk cId="1720755105" sldId="295"/>
            <ac:grpSpMk id="29" creationId="{86141DB4-D325-EA53-65EC-05F0174BE599}"/>
          </ac:grpSpMkLst>
        </pc:grpChg>
        <pc:picChg chg="add del mod">
          <ac:chgData name="Nguyen Phan Anh 20206113" userId="4e557066-7c00-4c8f-a523-32ecf736c323" providerId="ADAL" clId="{9EF4E0D6-FC29-4090-8EB6-596CB5AB7CA2}" dt="2023-01-25T15:36:26.599" v="3035" actId="21"/>
          <ac:picMkLst>
            <pc:docMk/>
            <pc:sldMk cId="1720755105" sldId="295"/>
            <ac:picMk id="6" creationId="{352C75E0-626F-5EB9-2978-89AAA4446584}"/>
          </ac:picMkLst>
        </pc:picChg>
        <pc:cxnChg chg="add del mod">
          <ac:chgData name="Nguyen Phan Anh 20206113" userId="4e557066-7c00-4c8f-a523-32ecf736c323" providerId="ADAL" clId="{9EF4E0D6-FC29-4090-8EB6-596CB5AB7CA2}" dt="2023-01-28T09:11:12.321" v="3856" actId="478"/>
          <ac:cxnSpMkLst>
            <pc:docMk/>
            <pc:sldMk cId="1720755105" sldId="295"/>
            <ac:cxnSpMk id="13" creationId="{6215F74D-5CD6-C4D2-A2C7-1B56150BB2A2}"/>
          </ac:cxnSpMkLst>
        </pc:cxnChg>
        <pc:cxnChg chg="add mod ord">
          <ac:chgData name="Nguyen Phan Anh 20206113" userId="4e557066-7c00-4c8f-a523-32ecf736c323" providerId="ADAL" clId="{9EF4E0D6-FC29-4090-8EB6-596CB5AB7CA2}" dt="2023-01-28T17:03:48.280" v="7319" actId="1076"/>
          <ac:cxnSpMkLst>
            <pc:docMk/>
            <pc:sldMk cId="1720755105" sldId="295"/>
            <ac:cxnSpMk id="16" creationId="{FDD2656B-303B-991D-A8D3-D9B4F91A8C5A}"/>
          </ac:cxnSpMkLst>
        </pc:cxnChg>
        <pc:cxnChg chg="add mod">
          <ac:chgData name="Nguyen Phan Anh 20206113" userId="4e557066-7c00-4c8f-a523-32ecf736c323" providerId="ADAL" clId="{9EF4E0D6-FC29-4090-8EB6-596CB5AB7CA2}" dt="2023-01-28T17:03:48.280" v="7319" actId="1076"/>
          <ac:cxnSpMkLst>
            <pc:docMk/>
            <pc:sldMk cId="1720755105" sldId="295"/>
            <ac:cxnSpMk id="17" creationId="{FC62A873-E181-84F4-FC8B-90554A7F522F}"/>
          </ac:cxnSpMkLst>
        </pc:cxnChg>
        <pc:cxnChg chg="add mod">
          <ac:chgData name="Nguyen Phan Anh 20206113" userId="4e557066-7c00-4c8f-a523-32ecf736c323" providerId="ADAL" clId="{9EF4E0D6-FC29-4090-8EB6-596CB5AB7CA2}" dt="2023-01-28T17:03:48.280" v="7319" actId="1076"/>
          <ac:cxnSpMkLst>
            <pc:docMk/>
            <pc:sldMk cId="1720755105" sldId="295"/>
            <ac:cxnSpMk id="22" creationId="{3E5BDB6E-DCDA-ABE7-4DCD-03345CCAB29E}"/>
          </ac:cxnSpMkLst>
        </pc:cxnChg>
        <pc:cxnChg chg="add mod">
          <ac:chgData name="Nguyen Phan Anh 20206113" userId="4e557066-7c00-4c8f-a523-32ecf736c323" providerId="ADAL" clId="{9EF4E0D6-FC29-4090-8EB6-596CB5AB7CA2}" dt="2023-01-28T17:03:48.280" v="7319" actId="1076"/>
          <ac:cxnSpMkLst>
            <pc:docMk/>
            <pc:sldMk cId="1720755105" sldId="295"/>
            <ac:cxnSpMk id="23" creationId="{0CA736E8-C09E-655D-F891-AAB236ADD1D1}"/>
          </ac:cxnSpMkLst>
        </pc:cxnChg>
        <pc:cxnChg chg="mod topLvl">
          <ac:chgData name="Nguyen Phan Anh 20206113" userId="4e557066-7c00-4c8f-a523-32ecf736c323" providerId="ADAL" clId="{9EF4E0D6-FC29-4090-8EB6-596CB5AB7CA2}" dt="2023-01-28T09:13:49.572" v="3886" actId="164"/>
          <ac:cxnSpMkLst>
            <pc:docMk/>
            <pc:sldMk cId="1720755105" sldId="295"/>
            <ac:cxnSpMk id="28" creationId="{5BB7A9CC-CDA3-D1E3-7B7F-E07417EFDA8D}"/>
          </ac:cxnSpMkLst>
        </pc:cxnChg>
      </pc:sldChg>
      <pc:sldChg chg="addSp delSp modSp add mod">
        <pc:chgData name="Nguyen Phan Anh 20206113" userId="4e557066-7c00-4c8f-a523-32ecf736c323" providerId="ADAL" clId="{9EF4E0D6-FC29-4090-8EB6-596CB5AB7CA2}" dt="2023-01-28T09:31:21.138" v="4028" actId="948"/>
        <pc:sldMkLst>
          <pc:docMk/>
          <pc:sldMk cId="3519589387" sldId="296"/>
        </pc:sldMkLst>
        <pc:spChg chg="del">
          <ac:chgData name="Nguyen Phan Anh 20206113" userId="4e557066-7c00-4c8f-a523-32ecf736c323" providerId="ADAL" clId="{9EF4E0D6-FC29-4090-8EB6-596CB5AB7CA2}" dt="2023-01-28T09:21:13.874" v="3910" actId="478"/>
          <ac:spMkLst>
            <pc:docMk/>
            <pc:sldMk cId="3519589387" sldId="296"/>
            <ac:spMk id="3" creationId="{A39BBC82-5CC8-86B3-6CF8-6714E6B82E38}"/>
          </ac:spMkLst>
        </pc:spChg>
        <pc:spChg chg="mod">
          <ac:chgData name="Nguyen Phan Anh 20206113" userId="4e557066-7c00-4c8f-a523-32ecf736c323" providerId="ADAL" clId="{9EF4E0D6-FC29-4090-8EB6-596CB5AB7CA2}" dt="2023-01-28T09:31:21.138" v="4028" actId="948"/>
          <ac:spMkLst>
            <pc:docMk/>
            <pc:sldMk cId="3519589387" sldId="296"/>
            <ac:spMk id="4" creationId="{E62E6E8B-CA6C-55F9-B624-AB2BC25AF2A3}"/>
          </ac:spMkLst>
        </pc:spChg>
        <pc:spChg chg="add del mod">
          <ac:chgData name="Nguyen Phan Anh 20206113" userId="4e557066-7c00-4c8f-a523-32ecf736c323" providerId="ADAL" clId="{9EF4E0D6-FC29-4090-8EB6-596CB5AB7CA2}" dt="2023-01-28T09:21:22.128" v="3912" actId="478"/>
          <ac:spMkLst>
            <pc:docMk/>
            <pc:sldMk cId="3519589387" sldId="296"/>
            <ac:spMk id="7" creationId="{4C90E3B9-D1D9-F2E4-D823-7C11CCA65669}"/>
          </ac:spMkLst>
        </pc:spChg>
        <pc:grpChg chg="add del mod">
          <ac:chgData name="Nguyen Phan Anh 20206113" userId="4e557066-7c00-4c8f-a523-32ecf736c323" providerId="ADAL" clId="{9EF4E0D6-FC29-4090-8EB6-596CB5AB7CA2}" dt="2023-01-28T09:24:03.267" v="3950" actId="478"/>
          <ac:grpSpMkLst>
            <pc:docMk/>
            <pc:sldMk cId="3519589387" sldId="296"/>
            <ac:grpSpMk id="10" creationId="{E46AF160-F2A9-B3D9-E523-17B7B37C816D}"/>
          </ac:grpSpMkLst>
        </pc:grpChg>
        <pc:picChg chg="add mod modCrop">
          <ac:chgData name="Nguyen Phan Anh 20206113" userId="4e557066-7c00-4c8f-a523-32ecf736c323" providerId="ADAL" clId="{9EF4E0D6-FC29-4090-8EB6-596CB5AB7CA2}" dt="2023-01-28T09:22:48.604" v="3946" actId="164"/>
          <ac:picMkLst>
            <pc:docMk/>
            <pc:sldMk cId="3519589387" sldId="296"/>
            <ac:picMk id="8" creationId="{5825506E-7452-0588-9509-52B2B7C07829}"/>
          </ac:picMkLst>
        </pc:picChg>
        <pc:picChg chg="add mod">
          <ac:chgData name="Nguyen Phan Anh 20206113" userId="4e557066-7c00-4c8f-a523-32ecf736c323" providerId="ADAL" clId="{9EF4E0D6-FC29-4090-8EB6-596CB5AB7CA2}" dt="2023-01-28T09:22:48.604" v="3946" actId="164"/>
          <ac:picMkLst>
            <pc:docMk/>
            <pc:sldMk cId="3519589387" sldId="296"/>
            <ac:picMk id="9" creationId="{CEF06639-C2C5-FA56-8BA4-15B58F0F65F3}"/>
          </ac:picMkLst>
        </pc:picChg>
        <pc:picChg chg="add mod">
          <ac:chgData name="Nguyen Phan Anh 20206113" userId="4e557066-7c00-4c8f-a523-32ecf736c323" providerId="ADAL" clId="{9EF4E0D6-FC29-4090-8EB6-596CB5AB7CA2}" dt="2023-01-28T09:24:06.846" v="3951" actId="1076"/>
          <ac:picMkLst>
            <pc:docMk/>
            <pc:sldMk cId="3519589387" sldId="296"/>
            <ac:picMk id="1026" creationId="{B33474B8-4A82-C9FA-0A05-24E90D9C9BA3}"/>
          </ac:picMkLst>
        </pc:picChg>
      </pc:sldChg>
      <pc:sldChg chg="addSp delSp modSp add del mod">
        <pc:chgData name="Nguyen Phan Anh 20206113" userId="4e557066-7c00-4c8f-a523-32ecf736c323" providerId="ADAL" clId="{9EF4E0D6-FC29-4090-8EB6-596CB5AB7CA2}" dt="2023-01-29T14:18:08.351" v="9290" actId="47"/>
        <pc:sldMkLst>
          <pc:docMk/>
          <pc:sldMk cId="1324216122" sldId="297"/>
        </pc:sldMkLst>
        <pc:spChg chg="mod">
          <ac:chgData name="Nguyen Phan Anh 20206113" userId="4e557066-7c00-4c8f-a523-32ecf736c323" providerId="ADAL" clId="{9EF4E0D6-FC29-4090-8EB6-596CB5AB7CA2}" dt="2023-01-28T09:33:54.325" v="4075"/>
          <ac:spMkLst>
            <pc:docMk/>
            <pc:sldMk cId="1324216122" sldId="297"/>
            <ac:spMk id="3" creationId="{F39C6F49-1887-4BE4-A583-FB79B8A22935}"/>
          </ac:spMkLst>
        </pc:spChg>
        <pc:spChg chg="mod">
          <ac:chgData name="Nguyen Phan Anh 20206113" userId="4e557066-7c00-4c8f-a523-32ecf736c323" providerId="ADAL" clId="{9EF4E0D6-FC29-4090-8EB6-596CB5AB7CA2}" dt="2023-01-28T16:35:19.127" v="7200" actId="20578"/>
          <ac:spMkLst>
            <pc:docMk/>
            <pc:sldMk cId="1324216122" sldId="297"/>
            <ac:spMk id="4" creationId="{BC311219-8684-45FC-A126-E067924AC7F7}"/>
          </ac:spMkLst>
        </pc:spChg>
        <pc:picChg chg="add del mod">
          <ac:chgData name="Nguyen Phan Anh 20206113" userId="4e557066-7c00-4c8f-a523-32ecf736c323" providerId="ADAL" clId="{9EF4E0D6-FC29-4090-8EB6-596CB5AB7CA2}" dt="2023-01-28T09:41:25.272" v="4214" actId="478"/>
          <ac:picMkLst>
            <pc:docMk/>
            <pc:sldMk cId="1324216122" sldId="297"/>
            <ac:picMk id="6" creationId="{41EA2889-2695-83F3-EB86-149B0D753865}"/>
          </ac:picMkLst>
        </pc:picChg>
        <pc:picChg chg="add del mod">
          <ac:chgData name="Nguyen Phan Anh 20206113" userId="4e557066-7c00-4c8f-a523-32ecf736c323" providerId="ADAL" clId="{9EF4E0D6-FC29-4090-8EB6-596CB5AB7CA2}" dt="2023-01-28T09:41:26.623" v="4217" actId="478"/>
          <ac:picMkLst>
            <pc:docMk/>
            <pc:sldMk cId="1324216122" sldId="297"/>
            <ac:picMk id="8" creationId="{7188FCC0-9960-B666-AD72-162A6681F8A9}"/>
          </ac:picMkLst>
        </pc:picChg>
        <pc:picChg chg="add del mod">
          <ac:chgData name="Nguyen Phan Anh 20206113" userId="4e557066-7c00-4c8f-a523-32ecf736c323" providerId="ADAL" clId="{9EF4E0D6-FC29-4090-8EB6-596CB5AB7CA2}" dt="2023-01-28T09:41:25.725" v="4215" actId="478"/>
          <ac:picMkLst>
            <pc:docMk/>
            <pc:sldMk cId="1324216122" sldId="297"/>
            <ac:picMk id="10" creationId="{028B4062-F530-38B1-C859-77167F85B57C}"/>
          </ac:picMkLst>
        </pc:picChg>
        <pc:picChg chg="add del mod">
          <ac:chgData name="Nguyen Phan Anh 20206113" userId="4e557066-7c00-4c8f-a523-32ecf736c323" providerId="ADAL" clId="{9EF4E0D6-FC29-4090-8EB6-596CB5AB7CA2}" dt="2023-01-28T09:41:26.137" v="4216" actId="478"/>
          <ac:picMkLst>
            <pc:docMk/>
            <pc:sldMk cId="1324216122" sldId="297"/>
            <ac:picMk id="3074" creationId="{E28F55DC-F089-7EE3-3156-E659A780CB6C}"/>
          </ac:picMkLst>
        </pc:picChg>
      </pc:sldChg>
      <pc:sldChg chg="del ord">
        <pc:chgData name="Nguyen Phan Anh 20206113" userId="4e557066-7c00-4c8f-a523-32ecf736c323" providerId="ADAL" clId="{9EF4E0D6-FC29-4090-8EB6-596CB5AB7CA2}" dt="2023-01-28T17:15:40.149" v="7357" actId="47"/>
        <pc:sldMkLst>
          <pc:docMk/>
          <pc:sldMk cId="212005334" sldId="298"/>
        </pc:sldMkLst>
      </pc:sldChg>
      <pc:sldChg chg="addSp delSp modSp add del mod ord">
        <pc:chgData name="Nguyen Phan Anh 20206113" userId="4e557066-7c00-4c8f-a523-32ecf736c323" providerId="ADAL" clId="{9EF4E0D6-FC29-4090-8EB6-596CB5AB7CA2}" dt="2023-01-29T14:21:43.778" v="9350" actId="47"/>
        <pc:sldMkLst>
          <pc:docMk/>
          <pc:sldMk cId="2345394913" sldId="299"/>
        </pc:sldMkLst>
        <pc:spChg chg="del">
          <ac:chgData name="Nguyen Phan Anh 20206113" userId="4e557066-7c00-4c8f-a523-32ecf736c323" providerId="ADAL" clId="{9EF4E0D6-FC29-4090-8EB6-596CB5AB7CA2}" dt="2023-01-28T09:37:27.341" v="4103" actId="478"/>
          <ac:spMkLst>
            <pc:docMk/>
            <pc:sldMk cId="2345394913" sldId="299"/>
            <ac:spMk id="4" creationId="{BC311219-8684-45FC-A126-E067924AC7F7}"/>
          </ac:spMkLst>
        </pc:spChg>
        <pc:spChg chg="add mod">
          <ac:chgData name="Nguyen Phan Anh 20206113" userId="4e557066-7c00-4c8f-a523-32ecf736c323" providerId="ADAL" clId="{9EF4E0D6-FC29-4090-8EB6-596CB5AB7CA2}" dt="2023-01-29T14:18:37.320" v="9300" actId="20577"/>
          <ac:spMkLst>
            <pc:docMk/>
            <pc:sldMk cId="2345394913" sldId="299"/>
            <ac:spMk id="7" creationId="{FEB265E9-D58B-2461-5915-4D8C10FBF691}"/>
          </ac:spMkLst>
        </pc:spChg>
        <pc:grpChg chg="add mod">
          <ac:chgData name="Nguyen Phan Anh 20206113" userId="4e557066-7c00-4c8f-a523-32ecf736c323" providerId="ADAL" clId="{9EF4E0D6-FC29-4090-8EB6-596CB5AB7CA2}" dt="2023-01-28T09:40:40.232" v="4164" actId="1076"/>
          <ac:grpSpMkLst>
            <pc:docMk/>
            <pc:sldMk cId="2345394913" sldId="299"/>
            <ac:grpSpMk id="11" creationId="{B0F408FC-0E57-7539-EC03-38D8D121D019}"/>
          </ac:grpSpMkLst>
        </pc:grpChg>
        <pc:picChg chg="mod">
          <ac:chgData name="Nguyen Phan Anh 20206113" userId="4e557066-7c00-4c8f-a523-32ecf736c323" providerId="ADAL" clId="{9EF4E0D6-FC29-4090-8EB6-596CB5AB7CA2}" dt="2023-01-28T09:40:55.011" v="4168" actId="1076"/>
          <ac:picMkLst>
            <pc:docMk/>
            <pc:sldMk cId="2345394913" sldId="299"/>
            <ac:picMk id="6" creationId="{41EA2889-2695-83F3-EB86-149B0D753865}"/>
          </ac:picMkLst>
        </pc:picChg>
        <pc:picChg chg="mod modCrop">
          <ac:chgData name="Nguyen Phan Anh 20206113" userId="4e557066-7c00-4c8f-a523-32ecf736c323" providerId="ADAL" clId="{9EF4E0D6-FC29-4090-8EB6-596CB5AB7CA2}" dt="2023-01-28T09:40:45.583" v="4166" actId="1076"/>
          <ac:picMkLst>
            <pc:docMk/>
            <pc:sldMk cId="2345394913" sldId="299"/>
            <ac:picMk id="8" creationId="{7188FCC0-9960-B666-AD72-162A6681F8A9}"/>
          </ac:picMkLst>
        </pc:picChg>
        <pc:picChg chg="add mod">
          <ac:chgData name="Nguyen Phan Anh 20206113" userId="4e557066-7c00-4c8f-a523-32ecf736c323" providerId="ADAL" clId="{9EF4E0D6-FC29-4090-8EB6-596CB5AB7CA2}" dt="2023-01-28T09:40:40.232" v="4164" actId="1076"/>
          <ac:picMkLst>
            <pc:docMk/>
            <pc:sldMk cId="2345394913" sldId="299"/>
            <ac:picMk id="9" creationId="{45C94535-6B73-36BE-B0E0-8BBE488DEA4B}"/>
          </ac:picMkLst>
        </pc:picChg>
        <pc:picChg chg="mod">
          <ac:chgData name="Nguyen Phan Anh 20206113" userId="4e557066-7c00-4c8f-a523-32ecf736c323" providerId="ADAL" clId="{9EF4E0D6-FC29-4090-8EB6-596CB5AB7CA2}" dt="2023-01-28T09:40:50.158" v="4167" actId="1076"/>
          <ac:picMkLst>
            <pc:docMk/>
            <pc:sldMk cId="2345394913" sldId="299"/>
            <ac:picMk id="10" creationId="{028B4062-F530-38B1-C859-77167F85B57C}"/>
          </ac:picMkLst>
        </pc:picChg>
        <pc:picChg chg="mod">
          <ac:chgData name="Nguyen Phan Anh 20206113" userId="4e557066-7c00-4c8f-a523-32ecf736c323" providerId="ADAL" clId="{9EF4E0D6-FC29-4090-8EB6-596CB5AB7CA2}" dt="2023-01-28T09:40:40.232" v="4164" actId="1076"/>
          <ac:picMkLst>
            <pc:docMk/>
            <pc:sldMk cId="2345394913" sldId="299"/>
            <ac:picMk id="3074" creationId="{E28F55DC-F089-7EE3-3156-E659A780CB6C}"/>
          </ac:picMkLst>
        </pc:picChg>
        <pc:picChg chg="add mod">
          <ac:chgData name="Nguyen Phan Anh 20206113" userId="4e557066-7c00-4c8f-a523-32ecf736c323" providerId="ADAL" clId="{9EF4E0D6-FC29-4090-8EB6-596CB5AB7CA2}" dt="2023-01-28T09:40:37.214" v="4163" actId="1076"/>
          <ac:picMkLst>
            <pc:docMk/>
            <pc:sldMk cId="2345394913" sldId="299"/>
            <ac:picMk id="4098" creationId="{D94442F4-B0C5-50A5-209A-A8827286BE5E}"/>
          </ac:picMkLst>
        </pc:picChg>
      </pc:sldChg>
      <pc:sldChg chg="addSp modSp add del mod ord">
        <pc:chgData name="Nguyen Phan Anh 20206113" userId="4e557066-7c00-4c8f-a523-32ecf736c323" providerId="ADAL" clId="{9EF4E0D6-FC29-4090-8EB6-596CB5AB7CA2}" dt="2023-01-29T14:38:53.169" v="9681" actId="47"/>
        <pc:sldMkLst>
          <pc:docMk/>
          <pc:sldMk cId="752643329" sldId="300"/>
        </pc:sldMkLst>
        <pc:spChg chg="mod">
          <ac:chgData name="Nguyen Phan Anh 20206113" userId="4e557066-7c00-4c8f-a523-32ecf736c323" providerId="ADAL" clId="{9EF4E0D6-FC29-4090-8EB6-596CB5AB7CA2}" dt="2023-01-28T09:54:36.809" v="4262"/>
          <ac:spMkLst>
            <pc:docMk/>
            <pc:sldMk cId="752643329" sldId="300"/>
            <ac:spMk id="3" creationId="{CE73DABA-0E07-DDEE-86EE-B4224D9C9822}"/>
          </ac:spMkLst>
        </pc:spChg>
        <pc:spChg chg="mod">
          <ac:chgData name="Nguyen Phan Anh 20206113" userId="4e557066-7c00-4c8f-a523-32ecf736c323" providerId="ADAL" clId="{9EF4E0D6-FC29-4090-8EB6-596CB5AB7CA2}" dt="2023-01-28T16:27:55.436" v="6988" actId="20577"/>
          <ac:spMkLst>
            <pc:docMk/>
            <pc:sldMk cId="752643329" sldId="300"/>
            <ac:spMk id="4" creationId="{D7A5E0C5-7F9C-BDE6-162B-F94E54DA8B01}"/>
          </ac:spMkLst>
        </pc:spChg>
        <pc:picChg chg="add mod">
          <ac:chgData name="Nguyen Phan Anh 20206113" userId="4e557066-7c00-4c8f-a523-32ecf736c323" providerId="ADAL" clId="{9EF4E0D6-FC29-4090-8EB6-596CB5AB7CA2}" dt="2023-01-28T17:04:55.532" v="7320" actId="1076"/>
          <ac:picMkLst>
            <pc:docMk/>
            <pc:sldMk cId="752643329" sldId="300"/>
            <ac:picMk id="8194" creationId="{77F95EB3-0D5C-3CC1-D620-44E77AAE7B8E}"/>
          </ac:picMkLst>
        </pc:picChg>
      </pc:sldChg>
      <pc:sldChg chg="addSp delSp modSp add mod ord">
        <pc:chgData name="Nguyen Phan Anh 20206113" userId="4e557066-7c00-4c8f-a523-32ecf736c323" providerId="ADAL" clId="{9EF4E0D6-FC29-4090-8EB6-596CB5AB7CA2}" dt="2023-01-28T11:35:31.524" v="5811" actId="1076"/>
        <pc:sldMkLst>
          <pc:docMk/>
          <pc:sldMk cId="3777818571" sldId="301"/>
        </pc:sldMkLst>
        <pc:spChg chg="mod">
          <ac:chgData name="Nguyen Phan Anh 20206113" userId="4e557066-7c00-4c8f-a523-32ecf736c323" providerId="ADAL" clId="{9EF4E0D6-FC29-4090-8EB6-596CB5AB7CA2}" dt="2023-01-28T11:22:15.470" v="5307" actId="20577"/>
          <ac:spMkLst>
            <pc:docMk/>
            <pc:sldMk cId="3777818571" sldId="301"/>
            <ac:spMk id="3" creationId="{F39C6F49-1887-4BE4-A583-FB79B8A22935}"/>
          </ac:spMkLst>
        </pc:spChg>
        <pc:spChg chg="mod">
          <ac:chgData name="Nguyen Phan Anh 20206113" userId="4e557066-7c00-4c8f-a523-32ecf736c323" providerId="ADAL" clId="{9EF4E0D6-FC29-4090-8EB6-596CB5AB7CA2}" dt="2023-01-28T11:35:24.929" v="5810" actId="1076"/>
          <ac:spMkLst>
            <pc:docMk/>
            <pc:sldMk cId="3777818571" sldId="301"/>
            <ac:spMk id="4" creationId="{BC311219-8684-45FC-A126-E067924AC7F7}"/>
          </ac:spMkLst>
        </pc:spChg>
        <pc:spChg chg="add mod">
          <ac:chgData name="Nguyen Phan Anh 20206113" userId="4e557066-7c00-4c8f-a523-32ecf736c323" providerId="ADAL" clId="{9EF4E0D6-FC29-4090-8EB6-596CB5AB7CA2}" dt="2023-01-28T11:35:31.524" v="5811" actId="1076"/>
          <ac:spMkLst>
            <pc:docMk/>
            <pc:sldMk cId="3777818571" sldId="301"/>
            <ac:spMk id="8" creationId="{3499D8FA-1FE8-7CCC-3D61-2208C5ACAEBC}"/>
          </ac:spMkLst>
        </pc:spChg>
        <pc:spChg chg="add mod">
          <ac:chgData name="Nguyen Phan Anh 20206113" userId="4e557066-7c00-4c8f-a523-32ecf736c323" providerId="ADAL" clId="{9EF4E0D6-FC29-4090-8EB6-596CB5AB7CA2}" dt="2023-01-28T11:35:16.070" v="5807" actId="1076"/>
          <ac:spMkLst>
            <pc:docMk/>
            <pc:sldMk cId="3777818571" sldId="301"/>
            <ac:spMk id="10" creationId="{608FCD09-FCA9-B1B2-C49C-A3ABA6D19D2F}"/>
          </ac:spMkLst>
        </pc:spChg>
        <pc:grpChg chg="add mod">
          <ac:chgData name="Nguyen Phan Anh 20206113" userId="4e557066-7c00-4c8f-a523-32ecf736c323" providerId="ADAL" clId="{9EF4E0D6-FC29-4090-8EB6-596CB5AB7CA2}" dt="2023-01-28T11:35:20.064" v="5809" actId="1076"/>
          <ac:grpSpMkLst>
            <pc:docMk/>
            <pc:sldMk cId="3777818571" sldId="301"/>
            <ac:grpSpMk id="12" creationId="{A2368BFF-B448-CFEB-4172-54D695A64C08}"/>
          </ac:grpSpMkLst>
        </pc:grpChg>
        <pc:picChg chg="add mod">
          <ac:chgData name="Nguyen Phan Anh 20206113" userId="4e557066-7c00-4c8f-a523-32ecf736c323" providerId="ADAL" clId="{9EF4E0D6-FC29-4090-8EB6-596CB5AB7CA2}" dt="2023-01-28T11:34:50.238" v="5784" actId="164"/>
          <ac:picMkLst>
            <pc:docMk/>
            <pc:sldMk cId="3777818571" sldId="301"/>
            <ac:picMk id="5" creationId="{2B4FFDFC-93C7-7F8B-4E2E-2267CDF7B691}"/>
          </ac:picMkLst>
        </pc:picChg>
        <pc:picChg chg="add mod modCrop">
          <ac:chgData name="Nguyen Phan Anh 20206113" userId="4e557066-7c00-4c8f-a523-32ecf736c323" providerId="ADAL" clId="{9EF4E0D6-FC29-4090-8EB6-596CB5AB7CA2}" dt="2023-01-28T11:35:18.101" v="5808" actId="1076"/>
          <ac:picMkLst>
            <pc:docMk/>
            <pc:sldMk cId="3777818571" sldId="301"/>
            <ac:picMk id="6" creationId="{1D2B047C-5B85-EAE2-A776-009FF36D4CB4}"/>
          </ac:picMkLst>
        </pc:picChg>
        <pc:picChg chg="del">
          <ac:chgData name="Nguyen Phan Anh 20206113" userId="4e557066-7c00-4c8f-a523-32ecf736c323" providerId="ADAL" clId="{9EF4E0D6-FC29-4090-8EB6-596CB5AB7CA2}" dt="2023-01-28T11:21:54.508" v="5276" actId="478"/>
          <ac:picMkLst>
            <pc:docMk/>
            <pc:sldMk cId="3777818571" sldId="301"/>
            <ac:picMk id="7" creationId="{47B7F479-49E8-7253-0FBF-BFC9D97E8335}"/>
          </ac:picMkLst>
        </pc:picChg>
        <pc:picChg chg="del">
          <ac:chgData name="Nguyen Phan Anh 20206113" userId="4e557066-7c00-4c8f-a523-32ecf736c323" providerId="ADAL" clId="{9EF4E0D6-FC29-4090-8EB6-596CB5AB7CA2}" dt="2023-01-28T11:21:54.149" v="5275" actId="478"/>
          <ac:picMkLst>
            <pc:docMk/>
            <pc:sldMk cId="3777818571" sldId="301"/>
            <ac:picMk id="9" creationId="{8DD2730A-091C-3054-3303-9C606B79EA13}"/>
          </ac:picMkLst>
        </pc:picChg>
        <pc:picChg chg="add mod">
          <ac:chgData name="Nguyen Phan Anh 20206113" userId="4e557066-7c00-4c8f-a523-32ecf736c323" providerId="ADAL" clId="{9EF4E0D6-FC29-4090-8EB6-596CB5AB7CA2}" dt="2023-01-28T11:34:50.238" v="5784" actId="164"/>
          <ac:picMkLst>
            <pc:docMk/>
            <pc:sldMk cId="3777818571" sldId="301"/>
            <ac:picMk id="11" creationId="{67083C97-C3AD-EA35-90E1-F81833E681AA}"/>
          </ac:picMkLst>
        </pc:picChg>
        <pc:picChg chg="add mod">
          <ac:chgData name="Nguyen Phan Anh 20206113" userId="4e557066-7c00-4c8f-a523-32ecf736c323" providerId="ADAL" clId="{9EF4E0D6-FC29-4090-8EB6-596CB5AB7CA2}" dt="2023-01-28T11:35:31.524" v="5811" actId="1076"/>
          <ac:picMkLst>
            <pc:docMk/>
            <pc:sldMk cId="3777818571" sldId="301"/>
            <ac:picMk id="6146" creationId="{A5B6C6C5-4012-0C25-F19A-D01CC509CA20}"/>
          </ac:picMkLst>
        </pc:picChg>
      </pc:sldChg>
      <pc:sldChg chg="addSp delSp modSp add mod ord modNotesTx">
        <pc:chgData name="Nguyen Phan Anh 20206113" userId="4e557066-7c00-4c8f-a523-32ecf736c323" providerId="ADAL" clId="{9EF4E0D6-FC29-4090-8EB6-596CB5AB7CA2}" dt="2023-01-28T15:10:40.530" v="6208" actId="1076"/>
        <pc:sldMkLst>
          <pc:docMk/>
          <pc:sldMk cId="4132041888" sldId="302"/>
        </pc:sldMkLst>
        <pc:spChg chg="mod">
          <ac:chgData name="Nguyen Phan Anh 20206113" userId="4e557066-7c00-4c8f-a523-32ecf736c323" providerId="ADAL" clId="{9EF4E0D6-FC29-4090-8EB6-596CB5AB7CA2}" dt="2023-01-28T11:43:31.502" v="5888" actId="20577"/>
          <ac:spMkLst>
            <pc:docMk/>
            <pc:sldMk cId="4132041888" sldId="302"/>
            <ac:spMk id="3" creationId="{F39C6F49-1887-4BE4-A583-FB79B8A22935}"/>
          </ac:spMkLst>
        </pc:spChg>
        <pc:spChg chg="del">
          <ac:chgData name="Nguyen Phan Anh 20206113" userId="4e557066-7c00-4c8f-a523-32ecf736c323" providerId="ADAL" clId="{9EF4E0D6-FC29-4090-8EB6-596CB5AB7CA2}" dt="2023-01-28T11:43:34.196" v="5889" actId="478"/>
          <ac:spMkLst>
            <pc:docMk/>
            <pc:sldMk cId="4132041888" sldId="302"/>
            <ac:spMk id="4" creationId="{BC311219-8684-45FC-A126-E067924AC7F7}"/>
          </ac:spMkLst>
        </pc:spChg>
        <pc:spChg chg="add del mod">
          <ac:chgData name="Nguyen Phan Anh 20206113" userId="4e557066-7c00-4c8f-a523-32ecf736c323" providerId="ADAL" clId="{9EF4E0D6-FC29-4090-8EB6-596CB5AB7CA2}" dt="2023-01-28T11:43:36.037" v="5890" actId="478"/>
          <ac:spMkLst>
            <pc:docMk/>
            <pc:sldMk cId="4132041888" sldId="302"/>
            <ac:spMk id="11" creationId="{5D635844-D91F-B04C-FAE4-0FAB8E1A1FF8}"/>
          </ac:spMkLst>
        </pc:spChg>
        <pc:spChg chg="add mod">
          <ac:chgData name="Nguyen Phan Anh 20206113" userId="4e557066-7c00-4c8f-a523-32ecf736c323" providerId="ADAL" clId="{9EF4E0D6-FC29-4090-8EB6-596CB5AB7CA2}" dt="2023-01-28T15:10:40.530" v="6208" actId="1076"/>
          <ac:spMkLst>
            <pc:docMk/>
            <pc:sldMk cId="4132041888" sldId="302"/>
            <ac:spMk id="13" creationId="{7CB0DE22-4886-A75A-80E7-485EC196B8B9}"/>
          </ac:spMkLst>
        </pc:spChg>
        <pc:spChg chg="add mod">
          <ac:chgData name="Nguyen Phan Anh 20206113" userId="4e557066-7c00-4c8f-a523-32ecf736c323" providerId="ADAL" clId="{9EF4E0D6-FC29-4090-8EB6-596CB5AB7CA2}" dt="2023-01-28T15:10:31.821" v="6207" actId="1076"/>
          <ac:spMkLst>
            <pc:docMk/>
            <pc:sldMk cId="4132041888" sldId="302"/>
            <ac:spMk id="14" creationId="{E250133E-E769-617F-AEEA-1CA7C2927262}"/>
          </ac:spMkLst>
        </pc:spChg>
        <pc:spChg chg="add mod">
          <ac:chgData name="Nguyen Phan Anh 20206113" userId="4e557066-7c00-4c8f-a523-32ecf736c323" providerId="ADAL" clId="{9EF4E0D6-FC29-4090-8EB6-596CB5AB7CA2}" dt="2023-01-28T11:57:15.383" v="6116" actId="1076"/>
          <ac:spMkLst>
            <pc:docMk/>
            <pc:sldMk cId="4132041888" sldId="302"/>
            <ac:spMk id="16" creationId="{61521D1A-83FF-B47E-3F5D-AE7D7356E92E}"/>
          </ac:spMkLst>
        </pc:spChg>
        <pc:grpChg chg="mod">
          <ac:chgData name="Nguyen Phan Anh 20206113" userId="4e557066-7c00-4c8f-a523-32ecf736c323" providerId="ADAL" clId="{9EF4E0D6-FC29-4090-8EB6-596CB5AB7CA2}" dt="2023-01-28T11:55:59.224" v="6088" actId="1076"/>
          <ac:grpSpMkLst>
            <pc:docMk/>
            <pc:sldMk cId="4132041888" sldId="302"/>
            <ac:grpSpMk id="9" creationId="{C99018FA-3F2F-F868-C88A-63BCB12E37D5}"/>
          </ac:grpSpMkLst>
        </pc:grpChg>
        <pc:picChg chg="mod modCrop">
          <ac:chgData name="Nguyen Phan Anh 20206113" userId="4e557066-7c00-4c8f-a523-32ecf736c323" providerId="ADAL" clId="{9EF4E0D6-FC29-4090-8EB6-596CB5AB7CA2}" dt="2023-01-28T11:44:16.924" v="5902" actId="732"/>
          <ac:picMkLst>
            <pc:docMk/>
            <pc:sldMk cId="4132041888" sldId="302"/>
            <ac:picMk id="5" creationId="{D8FBC794-93A7-21D5-0169-B52C648A6723}"/>
          </ac:picMkLst>
        </pc:picChg>
      </pc:sldChg>
      <pc:sldChg chg="addSp delSp modSp add mod modNotesTx">
        <pc:chgData name="Nguyen Phan Anh 20206113" userId="4e557066-7c00-4c8f-a523-32ecf736c323" providerId="ADAL" clId="{9EF4E0D6-FC29-4090-8EB6-596CB5AB7CA2}" dt="2023-01-29T15:46:56.689" v="10429" actId="1076"/>
        <pc:sldMkLst>
          <pc:docMk/>
          <pc:sldMk cId="4181101495" sldId="303"/>
        </pc:sldMkLst>
        <pc:spChg chg="mod">
          <ac:chgData name="Nguyen Phan Anh 20206113" userId="4e557066-7c00-4c8f-a523-32ecf736c323" providerId="ADAL" clId="{9EF4E0D6-FC29-4090-8EB6-596CB5AB7CA2}" dt="2023-01-29T13:33:37.645" v="8475" actId="20577"/>
          <ac:spMkLst>
            <pc:docMk/>
            <pc:sldMk cId="4181101495" sldId="303"/>
            <ac:spMk id="3" creationId="{F39C6F49-1887-4BE4-A583-FB79B8A22935}"/>
          </ac:spMkLst>
        </pc:spChg>
        <pc:spChg chg="mod">
          <ac:chgData name="Nguyen Phan Anh 20206113" userId="4e557066-7c00-4c8f-a523-32ecf736c323" providerId="ADAL" clId="{9EF4E0D6-FC29-4090-8EB6-596CB5AB7CA2}" dt="2023-01-29T15:45:41.617" v="10351" actId="20577"/>
          <ac:spMkLst>
            <pc:docMk/>
            <pc:sldMk cId="4181101495" sldId="303"/>
            <ac:spMk id="4" creationId="{BC311219-8684-45FC-A126-E067924AC7F7}"/>
          </ac:spMkLst>
        </pc:spChg>
        <pc:spChg chg="del">
          <ac:chgData name="Nguyen Phan Anh 20206113" userId="4e557066-7c00-4c8f-a523-32ecf736c323" providerId="ADAL" clId="{9EF4E0D6-FC29-4090-8EB6-596CB5AB7CA2}" dt="2023-01-28T16:00:45.805" v="6481" actId="478"/>
          <ac:spMkLst>
            <pc:docMk/>
            <pc:sldMk cId="4181101495" sldId="303"/>
            <ac:spMk id="5" creationId="{6ABA42DE-A635-CD63-7DE9-AF22AE2E899A}"/>
          </ac:spMkLst>
        </pc:spChg>
        <pc:spChg chg="add mod">
          <ac:chgData name="Nguyen Phan Anh 20206113" userId="4e557066-7c00-4c8f-a523-32ecf736c323" providerId="ADAL" clId="{9EF4E0D6-FC29-4090-8EB6-596CB5AB7CA2}" dt="2023-01-29T15:46:50.796" v="10428" actId="1076"/>
          <ac:spMkLst>
            <pc:docMk/>
            <pc:sldMk cId="4181101495" sldId="303"/>
            <ac:spMk id="6" creationId="{05AB4A0C-AC81-A8A0-75FF-61DAA794EE6F}"/>
          </ac:spMkLst>
        </pc:spChg>
        <pc:spChg chg="del">
          <ac:chgData name="Nguyen Phan Anh 20206113" userId="4e557066-7c00-4c8f-a523-32ecf736c323" providerId="ADAL" clId="{9EF4E0D6-FC29-4090-8EB6-596CB5AB7CA2}" dt="2023-01-28T16:00:42.646" v="6480" actId="478"/>
          <ac:spMkLst>
            <pc:docMk/>
            <pc:sldMk cId="4181101495" sldId="303"/>
            <ac:spMk id="7" creationId="{3B535E07-97C3-A33B-D885-A6C00ECF319F}"/>
          </ac:spMkLst>
        </pc:spChg>
        <pc:spChg chg="add mod">
          <ac:chgData name="Nguyen Phan Anh 20206113" userId="4e557066-7c00-4c8f-a523-32ecf736c323" providerId="ADAL" clId="{9EF4E0D6-FC29-4090-8EB6-596CB5AB7CA2}" dt="2023-01-29T15:46:56.689" v="10429" actId="1076"/>
          <ac:spMkLst>
            <pc:docMk/>
            <pc:sldMk cId="4181101495" sldId="303"/>
            <ac:spMk id="8" creationId="{64D5B9CB-3375-DB1A-1C0E-5DF4CC22CB14}"/>
          </ac:spMkLst>
        </pc:spChg>
        <pc:spChg chg="del">
          <ac:chgData name="Nguyen Phan Anh 20206113" userId="4e557066-7c00-4c8f-a523-32ecf736c323" providerId="ADAL" clId="{9EF4E0D6-FC29-4090-8EB6-596CB5AB7CA2}" dt="2023-01-28T16:00:34.921" v="6475" actId="478"/>
          <ac:spMkLst>
            <pc:docMk/>
            <pc:sldMk cId="4181101495" sldId="303"/>
            <ac:spMk id="9" creationId="{39C297B4-8D93-DD2E-887E-0AB7AF1BAC3A}"/>
          </ac:spMkLst>
        </pc:spChg>
        <pc:spChg chg="del">
          <ac:chgData name="Nguyen Phan Anh 20206113" userId="4e557066-7c00-4c8f-a523-32ecf736c323" providerId="ADAL" clId="{9EF4E0D6-FC29-4090-8EB6-596CB5AB7CA2}" dt="2023-01-28T16:00:42.646" v="6480" actId="478"/>
          <ac:spMkLst>
            <pc:docMk/>
            <pc:sldMk cId="4181101495" sldId="303"/>
            <ac:spMk id="21" creationId="{A5928B5C-8461-CC6D-6884-0BB3B29A604B}"/>
          </ac:spMkLst>
        </pc:spChg>
        <pc:spChg chg="del">
          <ac:chgData name="Nguyen Phan Anh 20206113" userId="4e557066-7c00-4c8f-a523-32ecf736c323" providerId="ADAL" clId="{9EF4E0D6-FC29-4090-8EB6-596CB5AB7CA2}" dt="2023-01-28T16:00:42.646" v="6480" actId="478"/>
          <ac:spMkLst>
            <pc:docMk/>
            <pc:sldMk cId="4181101495" sldId="303"/>
            <ac:spMk id="30" creationId="{362962E3-BF28-DD08-943F-C94258C18EC1}"/>
          </ac:spMkLst>
        </pc:spChg>
        <pc:spChg chg="del">
          <ac:chgData name="Nguyen Phan Anh 20206113" userId="4e557066-7c00-4c8f-a523-32ecf736c323" providerId="ADAL" clId="{9EF4E0D6-FC29-4090-8EB6-596CB5AB7CA2}" dt="2023-01-28T16:00:42.646" v="6480" actId="478"/>
          <ac:spMkLst>
            <pc:docMk/>
            <pc:sldMk cId="4181101495" sldId="303"/>
            <ac:spMk id="31" creationId="{977BA54F-F32A-1980-2588-C02B9F9633E8}"/>
          </ac:spMkLst>
        </pc:spChg>
        <pc:grpChg chg="del">
          <ac:chgData name="Nguyen Phan Anh 20206113" userId="4e557066-7c00-4c8f-a523-32ecf736c323" providerId="ADAL" clId="{9EF4E0D6-FC29-4090-8EB6-596CB5AB7CA2}" dt="2023-01-28T16:00:46.506" v="6482" actId="478"/>
          <ac:grpSpMkLst>
            <pc:docMk/>
            <pc:sldMk cId="4181101495" sldId="303"/>
            <ac:grpSpMk id="29" creationId="{86141DB4-D325-EA53-65EC-05F0174BE599}"/>
          </ac:grpSpMkLst>
        </pc:grpChg>
        <pc:cxnChg chg="del mod">
          <ac:chgData name="Nguyen Phan Anh 20206113" userId="4e557066-7c00-4c8f-a523-32ecf736c323" providerId="ADAL" clId="{9EF4E0D6-FC29-4090-8EB6-596CB5AB7CA2}" dt="2023-01-28T16:00:42.646" v="6480" actId="478"/>
          <ac:cxnSpMkLst>
            <pc:docMk/>
            <pc:sldMk cId="4181101495" sldId="303"/>
            <ac:cxnSpMk id="16" creationId="{FDD2656B-303B-991D-A8D3-D9B4F91A8C5A}"/>
          </ac:cxnSpMkLst>
        </pc:cxnChg>
        <pc:cxnChg chg="del mod">
          <ac:chgData name="Nguyen Phan Anh 20206113" userId="4e557066-7c00-4c8f-a523-32ecf736c323" providerId="ADAL" clId="{9EF4E0D6-FC29-4090-8EB6-596CB5AB7CA2}" dt="2023-01-28T16:00:42.646" v="6480" actId="478"/>
          <ac:cxnSpMkLst>
            <pc:docMk/>
            <pc:sldMk cId="4181101495" sldId="303"/>
            <ac:cxnSpMk id="17" creationId="{FC62A873-E181-84F4-FC8B-90554A7F522F}"/>
          </ac:cxnSpMkLst>
        </pc:cxnChg>
        <pc:cxnChg chg="del mod">
          <ac:chgData name="Nguyen Phan Anh 20206113" userId="4e557066-7c00-4c8f-a523-32ecf736c323" providerId="ADAL" clId="{9EF4E0D6-FC29-4090-8EB6-596CB5AB7CA2}" dt="2023-01-28T16:00:42.646" v="6480" actId="478"/>
          <ac:cxnSpMkLst>
            <pc:docMk/>
            <pc:sldMk cId="4181101495" sldId="303"/>
            <ac:cxnSpMk id="22" creationId="{3E5BDB6E-DCDA-ABE7-4DCD-03345CCAB29E}"/>
          </ac:cxnSpMkLst>
        </pc:cxnChg>
        <pc:cxnChg chg="del">
          <ac:chgData name="Nguyen Phan Anh 20206113" userId="4e557066-7c00-4c8f-a523-32ecf736c323" providerId="ADAL" clId="{9EF4E0D6-FC29-4090-8EB6-596CB5AB7CA2}" dt="2023-01-28T16:00:42.646" v="6480" actId="478"/>
          <ac:cxnSpMkLst>
            <pc:docMk/>
            <pc:sldMk cId="4181101495" sldId="303"/>
            <ac:cxnSpMk id="23" creationId="{0CA736E8-C09E-655D-F891-AAB236ADD1D1}"/>
          </ac:cxnSpMkLst>
        </pc:cxnChg>
        <pc:cxnChg chg="mod">
          <ac:chgData name="Nguyen Phan Anh 20206113" userId="4e557066-7c00-4c8f-a523-32ecf736c323" providerId="ADAL" clId="{9EF4E0D6-FC29-4090-8EB6-596CB5AB7CA2}" dt="2023-01-28T16:00:46.506" v="6482" actId="478"/>
          <ac:cxnSpMkLst>
            <pc:docMk/>
            <pc:sldMk cId="4181101495" sldId="303"/>
            <ac:cxnSpMk id="28" creationId="{5BB7A9CC-CDA3-D1E3-7B7F-E07417EFDA8D}"/>
          </ac:cxnSpMkLst>
        </pc:cxnChg>
      </pc:sldChg>
      <pc:sldChg chg="addSp delSp modSp add mod ord">
        <pc:chgData name="Nguyen Phan Anh 20206113" userId="4e557066-7c00-4c8f-a523-32ecf736c323" providerId="ADAL" clId="{9EF4E0D6-FC29-4090-8EB6-596CB5AB7CA2}" dt="2023-01-29T15:02:59.969" v="10208" actId="21"/>
        <pc:sldMkLst>
          <pc:docMk/>
          <pc:sldMk cId="491109050" sldId="304"/>
        </pc:sldMkLst>
        <pc:spChg chg="mod">
          <ac:chgData name="Nguyen Phan Anh 20206113" userId="4e557066-7c00-4c8f-a523-32ecf736c323" providerId="ADAL" clId="{9EF4E0D6-FC29-4090-8EB6-596CB5AB7CA2}" dt="2023-01-29T14:21:35.273" v="9349" actId="14100"/>
          <ac:spMkLst>
            <pc:docMk/>
            <pc:sldMk cId="491109050" sldId="304"/>
            <ac:spMk id="4" creationId="{BC311219-8684-45FC-A126-E067924AC7F7}"/>
          </ac:spMkLst>
        </pc:spChg>
        <pc:spChg chg="add mod">
          <ac:chgData name="Nguyen Phan Anh 20206113" userId="4e557066-7c00-4c8f-a523-32ecf736c323" providerId="ADAL" clId="{9EF4E0D6-FC29-4090-8EB6-596CB5AB7CA2}" dt="2023-01-28T16:36:43.889" v="7211" actId="14100"/>
          <ac:spMkLst>
            <pc:docMk/>
            <pc:sldMk cId="491109050" sldId="304"/>
            <ac:spMk id="5" creationId="{E134150F-DB0F-D9DC-9C5D-F1BEF4499AA5}"/>
          </ac:spMkLst>
        </pc:spChg>
        <pc:spChg chg="add mod">
          <ac:chgData name="Nguyen Phan Anh 20206113" userId="4e557066-7c00-4c8f-a523-32ecf736c323" providerId="ADAL" clId="{9EF4E0D6-FC29-4090-8EB6-596CB5AB7CA2}" dt="2023-01-28T16:37:37.936" v="7221" actId="14100"/>
          <ac:spMkLst>
            <pc:docMk/>
            <pc:sldMk cId="491109050" sldId="304"/>
            <ac:spMk id="6" creationId="{AFC98FF3-3D3B-B18B-B01F-0CDED0AECFF4}"/>
          </ac:spMkLst>
        </pc:spChg>
        <pc:spChg chg="add mod">
          <ac:chgData name="Nguyen Phan Anh 20206113" userId="4e557066-7c00-4c8f-a523-32ecf736c323" providerId="ADAL" clId="{9EF4E0D6-FC29-4090-8EB6-596CB5AB7CA2}" dt="2023-01-28T16:38:29.109" v="7246" actId="1076"/>
          <ac:spMkLst>
            <pc:docMk/>
            <pc:sldMk cId="491109050" sldId="304"/>
            <ac:spMk id="7" creationId="{6D73FF85-CCD6-A04B-6AEA-9789BA637B26}"/>
          </ac:spMkLst>
        </pc:spChg>
        <pc:spChg chg="add mod">
          <ac:chgData name="Nguyen Phan Anh 20206113" userId="4e557066-7c00-4c8f-a523-32ecf736c323" providerId="ADAL" clId="{9EF4E0D6-FC29-4090-8EB6-596CB5AB7CA2}" dt="2023-01-28T16:38:02.321" v="7234" actId="20577"/>
          <ac:spMkLst>
            <pc:docMk/>
            <pc:sldMk cId="491109050" sldId="304"/>
            <ac:spMk id="8" creationId="{B3E757A2-D062-6671-9557-F548DE067783}"/>
          </ac:spMkLst>
        </pc:spChg>
        <pc:spChg chg="add mod">
          <ac:chgData name="Nguyen Phan Anh 20206113" userId="4e557066-7c00-4c8f-a523-32ecf736c323" providerId="ADAL" clId="{9EF4E0D6-FC29-4090-8EB6-596CB5AB7CA2}" dt="2023-01-28T16:38:14.949" v="7245" actId="1076"/>
          <ac:spMkLst>
            <pc:docMk/>
            <pc:sldMk cId="491109050" sldId="304"/>
            <ac:spMk id="9" creationId="{593B295B-708B-E879-AFB3-766D54C9CAC1}"/>
          </ac:spMkLst>
        </pc:spChg>
        <pc:spChg chg="add mod">
          <ac:chgData name="Nguyen Phan Anh 20206113" userId="4e557066-7c00-4c8f-a523-32ecf736c323" providerId="ADAL" clId="{9EF4E0D6-FC29-4090-8EB6-596CB5AB7CA2}" dt="2023-01-29T14:21:26.743" v="9348" actId="1582"/>
          <ac:spMkLst>
            <pc:docMk/>
            <pc:sldMk cId="491109050" sldId="304"/>
            <ac:spMk id="24" creationId="{3104618E-2EAD-AC04-65E2-9549EFD660BD}"/>
          </ac:spMkLst>
        </pc:spChg>
        <pc:spChg chg="add mod">
          <ac:chgData name="Nguyen Phan Anh 20206113" userId="4e557066-7c00-4c8f-a523-32ecf736c323" providerId="ADAL" clId="{9EF4E0D6-FC29-4090-8EB6-596CB5AB7CA2}" dt="2023-01-29T14:21:26.743" v="9348" actId="1582"/>
          <ac:spMkLst>
            <pc:docMk/>
            <pc:sldMk cId="491109050" sldId="304"/>
            <ac:spMk id="25" creationId="{BABD1B70-8AB0-FD4F-3C6F-CAA0E79CEC46}"/>
          </ac:spMkLst>
        </pc:spChg>
        <pc:spChg chg="add mod">
          <ac:chgData name="Nguyen Phan Anh 20206113" userId="4e557066-7c00-4c8f-a523-32ecf736c323" providerId="ADAL" clId="{9EF4E0D6-FC29-4090-8EB6-596CB5AB7CA2}" dt="2023-01-29T14:21:26.743" v="9348" actId="1582"/>
          <ac:spMkLst>
            <pc:docMk/>
            <pc:sldMk cId="491109050" sldId="304"/>
            <ac:spMk id="26" creationId="{AC33D808-59AA-4BCA-A465-6D4D31353317}"/>
          </ac:spMkLst>
        </pc:spChg>
        <pc:spChg chg="add mod">
          <ac:chgData name="Nguyen Phan Anh 20206113" userId="4e557066-7c00-4c8f-a523-32ecf736c323" providerId="ADAL" clId="{9EF4E0D6-FC29-4090-8EB6-596CB5AB7CA2}" dt="2023-01-29T14:21:26.743" v="9348" actId="1582"/>
          <ac:spMkLst>
            <pc:docMk/>
            <pc:sldMk cId="491109050" sldId="304"/>
            <ac:spMk id="27" creationId="{0A64AEE9-A822-3230-C87A-38CF5577A64A}"/>
          </ac:spMkLst>
        </pc:spChg>
        <pc:grpChg chg="add del mod">
          <ac:chgData name="Nguyen Phan Anh 20206113" userId="4e557066-7c00-4c8f-a523-32ecf736c323" providerId="ADAL" clId="{9EF4E0D6-FC29-4090-8EB6-596CB5AB7CA2}" dt="2023-01-29T14:17:49.530" v="9284" actId="478"/>
          <ac:grpSpMkLst>
            <pc:docMk/>
            <pc:sldMk cId="491109050" sldId="304"/>
            <ac:grpSpMk id="14" creationId="{2F3DA79F-7271-9F65-3010-8466902B924E}"/>
          </ac:grpSpMkLst>
        </pc:grpChg>
        <pc:grpChg chg="add mod">
          <ac:chgData name="Nguyen Phan Anh 20206113" userId="4e557066-7c00-4c8f-a523-32ecf736c323" providerId="ADAL" clId="{9EF4E0D6-FC29-4090-8EB6-596CB5AB7CA2}" dt="2023-01-29T14:20:05.859" v="9325" actId="1076"/>
          <ac:grpSpMkLst>
            <pc:docMk/>
            <pc:sldMk cId="491109050" sldId="304"/>
            <ac:grpSpMk id="21" creationId="{94AAB4E4-7A13-6030-DCB7-6E8B6DB9456F}"/>
          </ac:grpSpMkLst>
        </pc:grpChg>
        <pc:picChg chg="del mod">
          <ac:chgData name="Nguyen Phan Anh 20206113" userId="4e557066-7c00-4c8f-a523-32ecf736c323" providerId="ADAL" clId="{9EF4E0D6-FC29-4090-8EB6-596CB5AB7CA2}" dt="2023-01-29T15:02:59.969" v="10208" actId="21"/>
          <ac:picMkLst>
            <pc:docMk/>
            <pc:sldMk cId="491109050" sldId="304"/>
            <ac:picMk id="5" creationId="{3AD16F22-43C2-28E3-7041-B6C976257B38}"/>
          </ac:picMkLst>
        </pc:picChg>
        <pc:picChg chg="add del mod">
          <ac:chgData name="Nguyen Phan Anh 20206113" userId="4e557066-7c00-4c8f-a523-32ecf736c323" providerId="ADAL" clId="{9EF4E0D6-FC29-4090-8EB6-596CB5AB7CA2}" dt="2023-01-29T14:17:49.530" v="9284" actId="478"/>
          <ac:picMkLst>
            <pc:docMk/>
            <pc:sldMk cId="491109050" sldId="304"/>
            <ac:picMk id="10" creationId="{4ACEC7EB-075E-9C23-B0D2-6FA41CE55DD9}"/>
          </ac:picMkLst>
        </pc:picChg>
        <pc:picChg chg="add del mod">
          <ac:chgData name="Nguyen Phan Anh 20206113" userId="4e557066-7c00-4c8f-a523-32ecf736c323" providerId="ADAL" clId="{9EF4E0D6-FC29-4090-8EB6-596CB5AB7CA2}" dt="2023-01-29T14:17:49.530" v="9284" actId="478"/>
          <ac:picMkLst>
            <pc:docMk/>
            <pc:sldMk cId="491109050" sldId="304"/>
            <ac:picMk id="11" creationId="{1D592A6C-8027-F216-7E1F-C42509629FED}"/>
          </ac:picMkLst>
        </pc:picChg>
        <pc:picChg chg="add del mod">
          <ac:chgData name="Nguyen Phan Anh 20206113" userId="4e557066-7c00-4c8f-a523-32ecf736c323" providerId="ADAL" clId="{9EF4E0D6-FC29-4090-8EB6-596CB5AB7CA2}" dt="2023-01-29T14:17:49.530" v="9284" actId="478"/>
          <ac:picMkLst>
            <pc:docMk/>
            <pc:sldMk cId="491109050" sldId="304"/>
            <ac:picMk id="12" creationId="{0BA32AD2-86CE-C72F-ECE0-673887F65A18}"/>
          </ac:picMkLst>
        </pc:picChg>
        <pc:picChg chg="add del mod">
          <ac:chgData name="Nguyen Phan Anh 20206113" userId="4e557066-7c00-4c8f-a523-32ecf736c323" providerId="ADAL" clId="{9EF4E0D6-FC29-4090-8EB6-596CB5AB7CA2}" dt="2023-01-29T14:17:49.530" v="9284" actId="478"/>
          <ac:picMkLst>
            <pc:docMk/>
            <pc:sldMk cId="491109050" sldId="304"/>
            <ac:picMk id="13" creationId="{EF402485-D4EA-7AF2-8C4F-0B0090800C44}"/>
          </ac:picMkLst>
        </pc:picChg>
        <pc:picChg chg="mod">
          <ac:chgData name="Nguyen Phan Anh 20206113" userId="4e557066-7c00-4c8f-a523-32ecf736c323" providerId="ADAL" clId="{9EF4E0D6-FC29-4090-8EB6-596CB5AB7CA2}" dt="2023-01-29T14:17:13.558" v="9267"/>
          <ac:picMkLst>
            <pc:docMk/>
            <pc:sldMk cId="491109050" sldId="304"/>
            <ac:picMk id="15" creationId="{A4672428-F5F4-82C4-0BBB-26481F1C96B7}"/>
          </ac:picMkLst>
        </pc:picChg>
        <pc:picChg chg="mod">
          <ac:chgData name="Nguyen Phan Anh 20206113" userId="4e557066-7c00-4c8f-a523-32ecf736c323" providerId="ADAL" clId="{9EF4E0D6-FC29-4090-8EB6-596CB5AB7CA2}" dt="2023-01-29T14:17:13.558" v="9267"/>
          <ac:picMkLst>
            <pc:docMk/>
            <pc:sldMk cId="491109050" sldId="304"/>
            <ac:picMk id="16" creationId="{7EC19056-BE12-4D18-D36F-57D73F29866D}"/>
          </ac:picMkLst>
        </pc:picChg>
        <pc:picChg chg="add mod">
          <ac:chgData name="Nguyen Phan Anh 20206113" userId="4e557066-7c00-4c8f-a523-32ecf736c323" providerId="ADAL" clId="{9EF4E0D6-FC29-4090-8EB6-596CB5AB7CA2}" dt="2023-01-29T14:21:06.688" v="9343" actId="1076"/>
          <ac:picMkLst>
            <pc:docMk/>
            <pc:sldMk cId="491109050" sldId="304"/>
            <ac:picMk id="17" creationId="{BA688EFC-B316-6D9B-B961-A7E8FBA16866}"/>
          </ac:picMkLst>
        </pc:picChg>
        <pc:picChg chg="add mod">
          <ac:chgData name="Nguyen Phan Anh 20206113" userId="4e557066-7c00-4c8f-a523-32ecf736c323" providerId="ADAL" clId="{9EF4E0D6-FC29-4090-8EB6-596CB5AB7CA2}" dt="2023-01-29T14:19:58.637" v="9322" actId="1076"/>
          <ac:picMkLst>
            <pc:docMk/>
            <pc:sldMk cId="491109050" sldId="304"/>
            <ac:picMk id="18" creationId="{C2F25369-EE2B-DC26-728E-777230358BC5}"/>
          </ac:picMkLst>
        </pc:picChg>
        <pc:picChg chg="add mod modCrop">
          <ac:chgData name="Nguyen Phan Anh 20206113" userId="4e557066-7c00-4c8f-a523-32ecf736c323" providerId="ADAL" clId="{9EF4E0D6-FC29-4090-8EB6-596CB5AB7CA2}" dt="2023-01-29T14:20:56.319" v="9339" actId="1076"/>
          <ac:picMkLst>
            <pc:docMk/>
            <pc:sldMk cId="491109050" sldId="304"/>
            <ac:picMk id="19" creationId="{371BC9E1-0BBC-C52F-D18A-DE68FAA50D50}"/>
          </ac:picMkLst>
        </pc:picChg>
        <pc:picChg chg="add mod">
          <ac:chgData name="Nguyen Phan Anh 20206113" userId="4e557066-7c00-4c8f-a523-32ecf736c323" providerId="ADAL" clId="{9EF4E0D6-FC29-4090-8EB6-596CB5AB7CA2}" dt="2023-01-29T14:20:56.319" v="9339" actId="1076"/>
          <ac:picMkLst>
            <pc:docMk/>
            <pc:sldMk cId="491109050" sldId="304"/>
            <ac:picMk id="20" creationId="{76150996-D755-B1E8-34FD-56159DF72201}"/>
          </ac:picMkLst>
        </pc:picChg>
        <pc:picChg chg="mod">
          <ac:chgData name="Nguyen Phan Anh 20206113" userId="4e557066-7c00-4c8f-a523-32ecf736c323" providerId="ADAL" clId="{9EF4E0D6-FC29-4090-8EB6-596CB5AB7CA2}" dt="2023-01-29T14:20:05.859" v="9325" actId="1076"/>
          <ac:picMkLst>
            <pc:docMk/>
            <pc:sldMk cId="491109050" sldId="304"/>
            <ac:picMk id="22" creationId="{FCDB7DF6-88FB-86D4-3276-124CA6525025}"/>
          </ac:picMkLst>
        </pc:picChg>
        <pc:picChg chg="mod">
          <ac:chgData name="Nguyen Phan Anh 20206113" userId="4e557066-7c00-4c8f-a523-32ecf736c323" providerId="ADAL" clId="{9EF4E0D6-FC29-4090-8EB6-596CB5AB7CA2}" dt="2023-01-29T14:20:05.859" v="9325" actId="1076"/>
          <ac:picMkLst>
            <pc:docMk/>
            <pc:sldMk cId="491109050" sldId="304"/>
            <ac:picMk id="23" creationId="{ADA1853C-6C73-147C-5674-8C7EA965A7A2}"/>
          </ac:picMkLst>
        </pc:picChg>
      </pc:sldChg>
      <pc:sldChg chg="addSp delSp modSp add mod ord">
        <pc:chgData name="Nguyen Phan Anh 20206113" userId="4e557066-7c00-4c8f-a523-32ecf736c323" providerId="ADAL" clId="{9EF4E0D6-FC29-4090-8EB6-596CB5AB7CA2}" dt="2023-01-29T15:46:31.083" v="10427" actId="20577"/>
        <pc:sldMkLst>
          <pc:docMk/>
          <pc:sldMk cId="2246466138" sldId="305"/>
        </pc:sldMkLst>
        <pc:spChg chg="mod">
          <ac:chgData name="Nguyen Phan Anh 20206113" userId="4e557066-7c00-4c8f-a523-32ecf736c323" providerId="ADAL" clId="{9EF4E0D6-FC29-4090-8EB6-596CB5AB7CA2}" dt="2023-01-29T15:46:31.083" v="10427" actId="20577"/>
          <ac:spMkLst>
            <pc:docMk/>
            <pc:sldMk cId="2246466138" sldId="305"/>
            <ac:spMk id="4" creationId="{BC311219-8684-45FC-A126-E067924AC7F7}"/>
          </ac:spMkLst>
        </pc:spChg>
        <pc:spChg chg="del">
          <ac:chgData name="Nguyen Phan Anh 20206113" userId="4e557066-7c00-4c8f-a523-32ecf736c323" providerId="ADAL" clId="{9EF4E0D6-FC29-4090-8EB6-596CB5AB7CA2}" dt="2023-01-29T06:26:34.189" v="7511" actId="478"/>
          <ac:spMkLst>
            <pc:docMk/>
            <pc:sldMk cId="2246466138" sldId="305"/>
            <ac:spMk id="5" creationId="{5D253407-CB50-522A-2909-09A0493BFB88}"/>
          </ac:spMkLst>
        </pc:spChg>
        <pc:spChg chg="add mod">
          <ac:chgData name="Nguyen Phan Anh 20206113" userId="4e557066-7c00-4c8f-a523-32ecf736c323" providerId="ADAL" clId="{9EF4E0D6-FC29-4090-8EB6-596CB5AB7CA2}" dt="2023-01-29T14:32:13.496" v="9608" actId="1076"/>
          <ac:spMkLst>
            <pc:docMk/>
            <pc:sldMk cId="2246466138" sldId="305"/>
            <ac:spMk id="6" creationId="{D05A3C71-078F-07E3-1B7F-636DC333D0AD}"/>
          </ac:spMkLst>
        </pc:spChg>
        <pc:picChg chg="add mod">
          <ac:chgData name="Nguyen Phan Anh 20206113" userId="4e557066-7c00-4c8f-a523-32ecf736c323" providerId="ADAL" clId="{9EF4E0D6-FC29-4090-8EB6-596CB5AB7CA2}" dt="2023-01-29T14:32:13.496" v="9608" actId="1076"/>
          <ac:picMkLst>
            <pc:docMk/>
            <pc:sldMk cId="2246466138" sldId="305"/>
            <ac:picMk id="4098" creationId="{64DEB99A-F747-7067-2C96-BF9A67ECD7B0}"/>
          </ac:picMkLst>
        </pc:picChg>
      </pc:sldChg>
      <pc:sldChg chg="addSp delSp modSp add mod ord">
        <pc:chgData name="Nguyen Phan Anh 20206113" userId="4e557066-7c00-4c8f-a523-32ecf736c323" providerId="ADAL" clId="{9EF4E0D6-FC29-4090-8EB6-596CB5AB7CA2}" dt="2023-01-29T16:25:24.479" v="10664" actId="1076"/>
        <pc:sldMkLst>
          <pc:docMk/>
          <pc:sldMk cId="319529945" sldId="306"/>
        </pc:sldMkLst>
        <pc:spChg chg="mod">
          <ac:chgData name="Nguyen Phan Anh 20206113" userId="4e557066-7c00-4c8f-a523-32ecf736c323" providerId="ADAL" clId="{9EF4E0D6-FC29-4090-8EB6-596CB5AB7CA2}" dt="2023-01-29T06:29:36.834" v="7671" actId="20577"/>
          <ac:spMkLst>
            <pc:docMk/>
            <pc:sldMk cId="319529945" sldId="306"/>
            <ac:spMk id="4" creationId="{AEB10C3F-2B6B-0FAD-AACE-E0FFCE144A7C}"/>
          </ac:spMkLst>
        </pc:spChg>
        <pc:spChg chg="mod">
          <ac:chgData name="Nguyen Phan Anh 20206113" userId="4e557066-7c00-4c8f-a523-32ecf736c323" providerId="ADAL" clId="{9EF4E0D6-FC29-4090-8EB6-596CB5AB7CA2}" dt="2023-01-29T16:22:57.492" v="10631" actId="14100"/>
          <ac:spMkLst>
            <pc:docMk/>
            <pc:sldMk cId="319529945" sldId="306"/>
            <ac:spMk id="5" creationId="{0688E683-2092-BFF7-C9EC-8FDEA147F1F5}"/>
          </ac:spMkLst>
        </pc:spChg>
        <pc:spChg chg="mod">
          <ac:chgData name="Nguyen Phan Anh 20206113" userId="4e557066-7c00-4c8f-a523-32ecf736c323" providerId="ADAL" clId="{9EF4E0D6-FC29-4090-8EB6-596CB5AB7CA2}" dt="2023-01-29T06:29:53.449" v="7696" actId="20577"/>
          <ac:spMkLst>
            <pc:docMk/>
            <pc:sldMk cId="319529945" sldId="306"/>
            <ac:spMk id="5" creationId="{2CBBB1BE-0FE8-D23C-1367-36614323F011}"/>
          </ac:spMkLst>
        </pc:spChg>
        <pc:spChg chg="mod">
          <ac:chgData name="Nguyen Phan Anh 20206113" userId="4e557066-7c00-4c8f-a523-32ecf736c323" providerId="ADAL" clId="{9EF4E0D6-FC29-4090-8EB6-596CB5AB7CA2}" dt="2023-01-29T16:25:18.614" v="10663" actId="1076"/>
          <ac:spMkLst>
            <pc:docMk/>
            <pc:sldMk cId="319529945" sldId="306"/>
            <ac:spMk id="6" creationId="{022967A8-8EF0-F8CF-0760-F547AD6412B8}"/>
          </ac:spMkLst>
        </pc:spChg>
        <pc:spChg chg="mod">
          <ac:chgData name="Nguyen Phan Anh 20206113" userId="4e557066-7c00-4c8f-a523-32ecf736c323" providerId="ADAL" clId="{9EF4E0D6-FC29-4090-8EB6-596CB5AB7CA2}" dt="2023-01-29T16:23:46.421" v="10645" actId="1076"/>
          <ac:spMkLst>
            <pc:docMk/>
            <pc:sldMk cId="319529945" sldId="306"/>
            <ac:spMk id="7" creationId="{50299891-B7CC-CA22-F53B-5B5039772C0E}"/>
          </ac:spMkLst>
        </pc:spChg>
        <pc:spChg chg="mod">
          <ac:chgData name="Nguyen Phan Anh 20206113" userId="4e557066-7c00-4c8f-a523-32ecf736c323" providerId="ADAL" clId="{9EF4E0D6-FC29-4090-8EB6-596CB5AB7CA2}" dt="2023-01-29T16:24:39.252" v="10658" actId="1076"/>
          <ac:spMkLst>
            <pc:docMk/>
            <pc:sldMk cId="319529945" sldId="306"/>
            <ac:spMk id="8" creationId="{42C2D8B5-4424-8C0E-EAD6-7276D440E8E3}"/>
          </ac:spMkLst>
        </pc:spChg>
        <pc:spChg chg="del">
          <ac:chgData name="Nguyen Phan Anh 20206113" userId="4e557066-7c00-4c8f-a523-32ecf736c323" providerId="ADAL" clId="{9EF4E0D6-FC29-4090-8EB6-596CB5AB7CA2}" dt="2023-01-29T06:29:32.835" v="7660" actId="478"/>
          <ac:spMkLst>
            <pc:docMk/>
            <pc:sldMk cId="319529945" sldId="306"/>
            <ac:spMk id="9" creationId="{80234D41-9855-C0CF-4AC1-D2D931F5D457}"/>
          </ac:spMkLst>
        </pc:spChg>
        <pc:spChg chg="del mod">
          <ac:chgData name="Nguyen Phan Anh 20206113" userId="4e557066-7c00-4c8f-a523-32ecf736c323" providerId="ADAL" clId="{9EF4E0D6-FC29-4090-8EB6-596CB5AB7CA2}" dt="2023-01-29T16:09:09.243" v="10465" actId="478"/>
          <ac:spMkLst>
            <pc:docMk/>
            <pc:sldMk cId="319529945" sldId="306"/>
            <ac:spMk id="10" creationId="{1877EA3F-84BF-BDD7-3238-4467654AE8DA}"/>
          </ac:spMkLst>
        </pc:spChg>
        <pc:spChg chg="del mod">
          <ac:chgData name="Nguyen Phan Anh 20206113" userId="4e557066-7c00-4c8f-a523-32ecf736c323" providerId="ADAL" clId="{9EF4E0D6-FC29-4090-8EB6-596CB5AB7CA2}" dt="2023-01-29T16:08:32.857" v="10449" actId="478"/>
          <ac:spMkLst>
            <pc:docMk/>
            <pc:sldMk cId="319529945" sldId="306"/>
            <ac:spMk id="11" creationId="{C3ECC611-D2FF-B36F-F842-54AA00388EF2}"/>
          </ac:spMkLst>
        </pc:spChg>
        <pc:spChg chg="del mod">
          <ac:chgData name="Nguyen Phan Anh 20206113" userId="4e557066-7c00-4c8f-a523-32ecf736c323" providerId="ADAL" clId="{9EF4E0D6-FC29-4090-8EB6-596CB5AB7CA2}" dt="2023-01-29T16:09:35.325" v="10474" actId="478"/>
          <ac:spMkLst>
            <pc:docMk/>
            <pc:sldMk cId="319529945" sldId="306"/>
            <ac:spMk id="12" creationId="{69BD6781-9EEF-1D00-BCEC-8EB6DB481BAB}"/>
          </ac:spMkLst>
        </pc:spChg>
        <pc:spChg chg="del">
          <ac:chgData name="Nguyen Phan Anh 20206113" userId="4e557066-7c00-4c8f-a523-32ecf736c323" providerId="ADAL" clId="{9EF4E0D6-FC29-4090-8EB6-596CB5AB7CA2}" dt="2023-01-29T06:29:30.751" v="7658" actId="478"/>
          <ac:spMkLst>
            <pc:docMk/>
            <pc:sldMk cId="319529945" sldId="306"/>
            <ac:spMk id="13" creationId="{1176291F-892B-966F-39E1-FDEF4D978F07}"/>
          </ac:spMkLst>
        </pc:spChg>
        <pc:spChg chg="del mod">
          <ac:chgData name="Nguyen Phan Anh 20206113" userId="4e557066-7c00-4c8f-a523-32ecf736c323" providerId="ADAL" clId="{9EF4E0D6-FC29-4090-8EB6-596CB5AB7CA2}" dt="2023-01-29T16:21:04.245" v="10580" actId="478"/>
          <ac:spMkLst>
            <pc:docMk/>
            <pc:sldMk cId="319529945" sldId="306"/>
            <ac:spMk id="13" creationId="{8CCC41D2-DBAB-6825-8A76-029E9FAC6E01}"/>
          </ac:spMkLst>
        </pc:spChg>
        <pc:spChg chg="mod">
          <ac:chgData name="Nguyen Phan Anh 20206113" userId="4e557066-7c00-4c8f-a523-32ecf736c323" providerId="ADAL" clId="{9EF4E0D6-FC29-4090-8EB6-596CB5AB7CA2}" dt="2023-01-29T16:24:23.787" v="10655" actId="14100"/>
          <ac:spMkLst>
            <pc:docMk/>
            <pc:sldMk cId="319529945" sldId="306"/>
            <ac:spMk id="14" creationId="{DE20B332-D09E-0B52-6D4A-E733B7BD9B65}"/>
          </ac:spMkLst>
        </pc:spChg>
        <pc:spChg chg="mod">
          <ac:chgData name="Nguyen Phan Anh 20206113" userId="4e557066-7c00-4c8f-a523-32ecf736c323" providerId="ADAL" clId="{9EF4E0D6-FC29-4090-8EB6-596CB5AB7CA2}" dt="2023-01-29T16:24:39.252" v="10658" actId="1076"/>
          <ac:spMkLst>
            <pc:docMk/>
            <pc:sldMk cId="319529945" sldId="306"/>
            <ac:spMk id="15" creationId="{1101AA71-8B19-82EF-0C6C-45BFBD8EC20D}"/>
          </ac:spMkLst>
        </pc:spChg>
        <pc:spChg chg="mod">
          <ac:chgData name="Nguyen Phan Anh 20206113" userId="4e557066-7c00-4c8f-a523-32ecf736c323" providerId="ADAL" clId="{9EF4E0D6-FC29-4090-8EB6-596CB5AB7CA2}" dt="2023-01-29T16:23:30.279" v="10641" actId="14100"/>
          <ac:spMkLst>
            <pc:docMk/>
            <pc:sldMk cId="319529945" sldId="306"/>
            <ac:spMk id="16" creationId="{1E367C71-E21F-0966-8CC6-2B4748897EF1}"/>
          </ac:spMkLst>
        </pc:spChg>
        <pc:spChg chg="mod">
          <ac:chgData name="Nguyen Phan Anh 20206113" userId="4e557066-7c00-4c8f-a523-32ecf736c323" providerId="ADAL" clId="{9EF4E0D6-FC29-4090-8EB6-596CB5AB7CA2}" dt="2023-01-29T16:25:24.479" v="10664" actId="1076"/>
          <ac:spMkLst>
            <pc:docMk/>
            <pc:sldMk cId="319529945" sldId="306"/>
            <ac:spMk id="17" creationId="{72F661BE-E8F3-17D1-313B-B1526AFA24A7}"/>
          </ac:spMkLst>
        </pc:spChg>
        <pc:spChg chg="mod">
          <ac:chgData name="Nguyen Phan Anh 20206113" userId="4e557066-7c00-4c8f-a523-32ecf736c323" providerId="ADAL" clId="{9EF4E0D6-FC29-4090-8EB6-596CB5AB7CA2}" dt="2023-01-29T16:24:20.490" v="10654" actId="14100"/>
          <ac:spMkLst>
            <pc:docMk/>
            <pc:sldMk cId="319529945" sldId="306"/>
            <ac:spMk id="19" creationId="{46599C0F-D443-EB3B-8095-56EC406687C8}"/>
          </ac:spMkLst>
        </pc:spChg>
        <pc:spChg chg="mod">
          <ac:chgData name="Nguyen Phan Anh 20206113" userId="4e557066-7c00-4c8f-a523-32ecf736c323" providerId="ADAL" clId="{9EF4E0D6-FC29-4090-8EB6-596CB5AB7CA2}" dt="2023-01-29T16:24:43.463" v="10660" actId="1076"/>
          <ac:spMkLst>
            <pc:docMk/>
            <pc:sldMk cId="319529945" sldId="306"/>
            <ac:spMk id="20" creationId="{CABC4FF8-5509-C91B-0EE5-E1C8E33D65BC}"/>
          </ac:spMkLst>
        </pc:spChg>
        <pc:spChg chg="del mod">
          <ac:chgData name="Nguyen Phan Anh 20206113" userId="4e557066-7c00-4c8f-a523-32ecf736c323" providerId="ADAL" clId="{9EF4E0D6-FC29-4090-8EB6-596CB5AB7CA2}" dt="2023-01-29T16:08:58.921" v="10461" actId="478"/>
          <ac:spMkLst>
            <pc:docMk/>
            <pc:sldMk cId="319529945" sldId="306"/>
            <ac:spMk id="22" creationId="{01557395-FC12-23A8-8BEB-2AC8B11B7616}"/>
          </ac:spMkLst>
        </pc:spChg>
        <pc:spChg chg="add del">
          <ac:chgData name="Nguyen Phan Anh 20206113" userId="4e557066-7c00-4c8f-a523-32ecf736c323" providerId="ADAL" clId="{9EF4E0D6-FC29-4090-8EB6-596CB5AB7CA2}" dt="2023-01-29T16:07:54.245" v="10435" actId="22"/>
          <ac:spMkLst>
            <pc:docMk/>
            <pc:sldMk cId="319529945" sldId="306"/>
            <ac:spMk id="35" creationId="{897BD8F1-F31B-BFC2-3ACC-42FB208AD0F2}"/>
          </ac:spMkLst>
        </pc:spChg>
        <pc:spChg chg="add del">
          <ac:chgData name="Nguyen Phan Anh 20206113" userId="4e557066-7c00-4c8f-a523-32ecf736c323" providerId="ADAL" clId="{9EF4E0D6-FC29-4090-8EB6-596CB5AB7CA2}" dt="2023-01-29T16:08:46.387" v="10454" actId="22"/>
          <ac:spMkLst>
            <pc:docMk/>
            <pc:sldMk cId="319529945" sldId="306"/>
            <ac:spMk id="37" creationId="{DC2D0A30-0ACD-7DE0-7A72-F9834FE04998}"/>
          </ac:spMkLst>
        </pc:spChg>
        <pc:spChg chg="mod">
          <ac:chgData name="Nguyen Phan Anh 20206113" userId="4e557066-7c00-4c8f-a523-32ecf736c323" providerId="ADAL" clId="{9EF4E0D6-FC29-4090-8EB6-596CB5AB7CA2}" dt="2023-01-29T16:24:00.331" v="10648" actId="1076"/>
          <ac:spMkLst>
            <pc:docMk/>
            <pc:sldMk cId="319529945" sldId="306"/>
            <ac:spMk id="39" creationId="{AD444276-9014-5352-E112-E5CFFEEFF84C}"/>
          </ac:spMkLst>
        </pc:spChg>
        <pc:spChg chg="add mod">
          <ac:chgData name="Nguyen Phan Anh 20206113" userId="4e557066-7c00-4c8f-a523-32ecf736c323" providerId="ADAL" clId="{9EF4E0D6-FC29-4090-8EB6-596CB5AB7CA2}" dt="2023-01-29T16:22:24.664" v="10603" actId="1076"/>
          <ac:spMkLst>
            <pc:docMk/>
            <pc:sldMk cId="319529945" sldId="306"/>
            <ac:spMk id="49" creationId="{2D846602-A914-4D22-CCF1-A35472B1ABE7}"/>
          </ac:spMkLst>
        </pc:spChg>
        <pc:grpChg chg="del">
          <ac:chgData name="Nguyen Phan Anh 20206113" userId="4e557066-7c00-4c8f-a523-32ecf736c323" providerId="ADAL" clId="{9EF4E0D6-FC29-4090-8EB6-596CB5AB7CA2}" dt="2023-01-29T06:29:30.114" v="7657" actId="478"/>
          <ac:grpSpMkLst>
            <pc:docMk/>
            <pc:sldMk cId="319529945" sldId="306"/>
            <ac:grpSpMk id="10" creationId="{8A736E5B-DBF5-B8D8-DA4C-386989EF10D0}"/>
          </ac:grpSpMkLst>
        </pc:grpChg>
        <pc:grpChg chg="del">
          <ac:chgData name="Nguyen Phan Anh 20206113" userId="4e557066-7c00-4c8f-a523-32ecf736c323" providerId="ADAL" clId="{9EF4E0D6-FC29-4090-8EB6-596CB5AB7CA2}" dt="2023-01-29T06:29:32.041" v="7659" actId="478"/>
          <ac:grpSpMkLst>
            <pc:docMk/>
            <pc:sldMk cId="319529945" sldId="306"/>
            <ac:grpSpMk id="23" creationId="{EEF06DC0-152D-B487-4A15-44F69F51C195}"/>
          </ac:grpSpMkLst>
        </pc:grpChg>
        <pc:picChg chg="del">
          <ac:chgData name="Nguyen Phan Anh 20206113" userId="4e557066-7c00-4c8f-a523-32ecf736c323" providerId="ADAL" clId="{9EF4E0D6-FC29-4090-8EB6-596CB5AB7CA2}" dt="2023-01-29T06:29:55.030" v="7697" actId="478"/>
          <ac:picMkLst>
            <pc:docMk/>
            <pc:sldMk cId="319529945" sldId="306"/>
            <ac:picMk id="8" creationId="{058D6E5B-A549-4BC2-B4D6-B834A20EF0EE}"/>
          </ac:picMkLst>
        </pc:picChg>
        <pc:picChg chg="del">
          <ac:chgData name="Nguyen Phan Anh 20206113" userId="4e557066-7c00-4c8f-a523-32ecf736c323" providerId="ADAL" clId="{9EF4E0D6-FC29-4090-8EB6-596CB5AB7CA2}" dt="2023-01-29T15:49:00.691" v="10430" actId="478"/>
          <ac:picMkLst>
            <pc:docMk/>
            <pc:sldMk cId="319529945" sldId="306"/>
            <ac:picMk id="9" creationId="{968AEFA0-F92B-30F2-CC1E-14A3B449729D}"/>
          </ac:picMkLst>
        </pc:picChg>
        <pc:picChg chg="del">
          <ac:chgData name="Nguyen Phan Anh 20206113" userId="4e557066-7c00-4c8f-a523-32ecf736c323" providerId="ADAL" clId="{9EF4E0D6-FC29-4090-8EB6-596CB5AB7CA2}" dt="2023-01-29T15:49:03.443" v="10431" actId="478"/>
          <ac:picMkLst>
            <pc:docMk/>
            <pc:sldMk cId="319529945" sldId="306"/>
            <ac:picMk id="32" creationId="{B192D810-4D0F-C146-DF16-CBA9F87B2D2F}"/>
          </ac:picMkLst>
        </pc:picChg>
        <pc:cxnChg chg="mod">
          <ac:chgData name="Nguyen Phan Anh 20206113" userId="4e557066-7c00-4c8f-a523-32ecf736c323" providerId="ADAL" clId="{9EF4E0D6-FC29-4090-8EB6-596CB5AB7CA2}" dt="2023-01-29T16:24:40.857" v="10659" actId="14100"/>
          <ac:cxnSpMkLst>
            <pc:docMk/>
            <pc:sldMk cId="319529945" sldId="306"/>
            <ac:cxnSpMk id="21" creationId="{4EC3EEDF-ABE7-29E4-CDC6-C83CDE66C121}"/>
          </ac:cxnSpMkLst>
        </pc:cxnChg>
        <pc:cxnChg chg="mod">
          <ac:chgData name="Nguyen Phan Anh 20206113" userId="4e557066-7c00-4c8f-a523-32ecf736c323" providerId="ADAL" clId="{9EF4E0D6-FC29-4090-8EB6-596CB5AB7CA2}" dt="2023-01-29T06:29:32.041" v="7659" actId="478"/>
          <ac:cxnSpMkLst>
            <pc:docMk/>
            <pc:sldMk cId="319529945" sldId="306"/>
            <ac:cxnSpMk id="21" creationId="{FF63A2CE-6293-2523-B373-0116C6116C03}"/>
          </ac:cxnSpMkLst>
        </pc:cxnChg>
        <pc:cxnChg chg="mod">
          <ac:chgData name="Nguyen Phan Anh 20206113" userId="4e557066-7c00-4c8f-a523-32ecf736c323" providerId="ADAL" clId="{9EF4E0D6-FC29-4090-8EB6-596CB5AB7CA2}" dt="2023-01-29T16:23:34.502" v="10643" actId="14100"/>
          <ac:cxnSpMkLst>
            <pc:docMk/>
            <pc:sldMk cId="319529945" sldId="306"/>
            <ac:cxnSpMk id="26" creationId="{3BB8FEFA-1DCA-E347-E457-C9F3556A715C}"/>
          </ac:cxnSpMkLst>
        </pc:cxnChg>
        <pc:cxnChg chg="mod">
          <ac:chgData name="Nguyen Phan Anh 20206113" userId="4e557066-7c00-4c8f-a523-32ecf736c323" providerId="ADAL" clId="{9EF4E0D6-FC29-4090-8EB6-596CB5AB7CA2}" dt="2023-01-29T16:22:29.506" v="10605" actId="14100"/>
          <ac:cxnSpMkLst>
            <pc:docMk/>
            <pc:sldMk cId="319529945" sldId="306"/>
            <ac:cxnSpMk id="30" creationId="{4B133B3E-2564-0CBB-A133-D35014E38D62}"/>
          </ac:cxnSpMkLst>
        </pc:cxnChg>
      </pc:sldChg>
      <pc:sldChg chg="addSp delSp modSp add mod ord">
        <pc:chgData name="Nguyen Phan Anh 20206113" userId="4e557066-7c00-4c8f-a523-32ecf736c323" providerId="ADAL" clId="{9EF4E0D6-FC29-4090-8EB6-596CB5AB7CA2}" dt="2023-01-29T13:43:14.870" v="8713" actId="688"/>
        <pc:sldMkLst>
          <pc:docMk/>
          <pc:sldMk cId="1938444436" sldId="307"/>
        </pc:sldMkLst>
        <pc:spChg chg="mod">
          <ac:chgData name="Nguyen Phan Anh 20206113" userId="4e557066-7c00-4c8f-a523-32ecf736c323" providerId="ADAL" clId="{9EF4E0D6-FC29-4090-8EB6-596CB5AB7CA2}" dt="2023-01-29T07:06:46.006" v="7801" actId="14100"/>
          <ac:spMkLst>
            <pc:docMk/>
            <pc:sldMk cId="1938444436" sldId="307"/>
            <ac:spMk id="4" creationId="{BC311219-8684-45FC-A126-E067924AC7F7}"/>
          </ac:spMkLst>
        </pc:spChg>
        <pc:spChg chg="del">
          <ac:chgData name="Nguyen Phan Anh 20206113" userId="4e557066-7c00-4c8f-a523-32ecf736c323" providerId="ADAL" clId="{9EF4E0D6-FC29-4090-8EB6-596CB5AB7CA2}" dt="2023-01-29T06:30:20.879" v="7704" actId="478"/>
          <ac:spMkLst>
            <pc:docMk/>
            <pc:sldMk cId="1938444436" sldId="307"/>
            <ac:spMk id="5" creationId="{6ABA42DE-A635-CD63-7DE9-AF22AE2E899A}"/>
          </ac:spMkLst>
        </pc:spChg>
        <pc:spChg chg="add mod">
          <ac:chgData name="Nguyen Phan Anh 20206113" userId="4e557066-7c00-4c8f-a523-32ecf736c323" providerId="ADAL" clId="{9EF4E0D6-FC29-4090-8EB6-596CB5AB7CA2}" dt="2023-01-29T13:41:38.690" v="8694" actId="14100"/>
          <ac:spMkLst>
            <pc:docMk/>
            <pc:sldMk cId="1938444436" sldId="307"/>
            <ac:spMk id="6" creationId="{A76E509F-243D-0EAD-6AF6-4CE46F79A2E8}"/>
          </ac:spMkLst>
        </pc:spChg>
        <pc:spChg chg="del">
          <ac:chgData name="Nguyen Phan Anh 20206113" userId="4e557066-7c00-4c8f-a523-32ecf736c323" providerId="ADAL" clId="{9EF4E0D6-FC29-4090-8EB6-596CB5AB7CA2}" dt="2023-01-29T06:30:20.879" v="7704" actId="478"/>
          <ac:spMkLst>
            <pc:docMk/>
            <pc:sldMk cId="1938444436" sldId="307"/>
            <ac:spMk id="7" creationId="{3B535E07-97C3-A33B-D885-A6C00ECF319F}"/>
          </ac:spMkLst>
        </pc:spChg>
        <pc:spChg chg="add mod">
          <ac:chgData name="Nguyen Phan Anh 20206113" userId="4e557066-7c00-4c8f-a523-32ecf736c323" providerId="ADAL" clId="{9EF4E0D6-FC29-4090-8EB6-596CB5AB7CA2}" dt="2023-01-29T13:41:14.562" v="8688" actId="208"/>
          <ac:spMkLst>
            <pc:docMk/>
            <pc:sldMk cId="1938444436" sldId="307"/>
            <ac:spMk id="8" creationId="{AF31EAC1-C16D-14EE-5F67-B9C80D58E596}"/>
          </ac:spMkLst>
        </pc:spChg>
        <pc:spChg chg="del">
          <ac:chgData name="Nguyen Phan Anh 20206113" userId="4e557066-7c00-4c8f-a523-32ecf736c323" providerId="ADAL" clId="{9EF4E0D6-FC29-4090-8EB6-596CB5AB7CA2}" dt="2023-01-29T06:30:20.879" v="7704" actId="478"/>
          <ac:spMkLst>
            <pc:docMk/>
            <pc:sldMk cId="1938444436" sldId="307"/>
            <ac:spMk id="9" creationId="{39C297B4-8D93-DD2E-887E-0AB7AF1BAC3A}"/>
          </ac:spMkLst>
        </pc:spChg>
        <pc:spChg chg="add del mod">
          <ac:chgData name="Nguyen Phan Anh 20206113" userId="4e557066-7c00-4c8f-a523-32ecf736c323" providerId="ADAL" clId="{9EF4E0D6-FC29-4090-8EB6-596CB5AB7CA2}" dt="2023-01-29T13:42:23.550" v="8704" actId="478"/>
          <ac:spMkLst>
            <pc:docMk/>
            <pc:sldMk cId="1938444436" sldId="307"/>
            <ac:spMk id="10" creationId="{9CBF4B46-7B06-467C-3410-61C36AB35CEF}"/>
          </ac:spMkLst>
        </pc:spChg>
        <pc:spChg chg="add mod">
          <ac:chgData name="Nguyen Phan Anh 20206113" userId="4e557066-7c00-4c8f-a523-32ecf736c323" providerId="ADAL" clId="{9EF4E0D6-FC29-4090-8EB6-596CB5AB7CA2}" dt="2023-01-29T13:43:14.870" v="8713" actId="688"/>
          <ac:spMkLst>
            <pc:docMk/>
            <pc:sldMk cId="1938444436" sldId="307"/>
            <ac:spMk id="11" creationId="{C24F2B0B-FBF2-927C-A74C-7DBE1573AB78}"/>
          </ac:spMkLst>
        </pc:spChg>
        <pc:spChg chg="del">
          <ac:chgData name="Nguyen Phan Anh 20206113" userId="4e557066-7c00-4c8f-a523-32ecf736c323" providerId="ADAL" clId="{9EF4E0D6-FC29-4090-8EB6-596CB5AB7CA2}" dt="2023-01-29T06:30:20.879" v="7704" actId="478"/>
          <ac:spMkLst>
            <pc:docMk/>
            <pc:sldMk cId="1938444436" sldId="307"/>
            <ac:spMk id="21" creationId="{A5928B5C-8461-CC6D-6884-0BB3B29A604B}"/>
          </ac:spMkLst>
        </pc:spChg>
        <pc:spChg chg="del">
          <ac:chgData name="Nguyen Phan Anh 20206113" userId="4e557066-7c00-4c8f-a523-32ecf736c323" providerId="ADAL" clId="{9EF4E0D6-FC29-4090-8EB6-596CB5AB7CA2}" dt="2023-01-29T06:30:20.879" v="7704" actId="478"/>
          <ac:spMkLst>
            <pc:docMk/>
            <pc:sldMk cId="1938444436" sldId="307"/>
            <ac:spMk id="30" creationId="{362962E3-BF28-DD08-943F-C94258C18EC1}"/>
          </ac:spMkLst>
        </pc:spChg>
        <pc:spChg chg="del">
          <ac:chgData name="Nguyen Phan Anh 20206113" userId="4e557066-7c00-4c8f-a523-32ecf736c323" providerId="ADAL" clId="{9EF4E0D6-FC29-4090-8EB6-596CB5AB7CA2}" dt="2023-01-29T06:30:20.879" v="7704" actId="478"/>
          <ac:spMkLst>
            <pc:docMk/>
            <pc:sldMk cId="1938444436" sldId="307"/>
            <ac:spMk id="31" creationId="{977BA54F-F32A-1980-2588-C02B9F9633E8}"/>
          </ac:spMkLst>
        </pc:spChg>
        <pc:grpChg chg="del">
          <ac:chgData name="Nguyen Phan Anh 20206113" userId="4e557066-7c00-4c8f-a523-32ecf736c323" providerId="ADAL" clId="{9EF4E0D6-FC29-4090-8EB6-596CB5AB7CA2}" dt="2023-01-29T06:30:22.766" v="7705" actId="478"/>
          <ac:grpSpMkLst>
            <pc:docMk/>
            <pc:sldMk cId="1938444436" sldId="307"/>
            <ac:grpSpMk id="29" creationId="{86141DB4-D325-EA53-65EC-05F0174BE599}"/>
          </ac:grpSpMkLst>
        </pc:grpChg>
        <pc:cxnChg chg="del mod">
          <ac:chgData name="Nguyen Phan Anh 20206113" userId="4e557066-7c00-4c8f-a523-32ecf736c323" providerId="ADAL" clId="{9EF4E0D6-FC29-4090-8EB6-596CB5AB7CA2}" dt="2023-01-29T06:30:20.879" v="7704" actId="478"/>
          <ac:cxnSpMkLst>
            <pc:docMk/>
            <pc:sldMk cId="1938444436" sldId="307"/>
            <ac:cxnSpMk id="16" creationId="{FDD2656B-303B-991D-A8D3-D9B4F91A8C5A}"/>
          </ac:cxnSpMkLst>
        </pc:cxnChg>
        <pc:cxnChg chg="del mod">
          <ac:chgData name="Nguyen Phan Anh 20206113" userId="4e557066-7c00-4c8f-a523-32ecf736c323" providerId="ADAL" clId="{9EF4E0D6-FC29-4090-8EB6-596CB5AB7CA2}" dt="2023-01-29T06:30:20.879" v="7704" actId="478"/>
          <ac:cxnSpMkLst>
            <pc:docMk/>
            <pc:sldMk cId="1938444436" sldId="307"/>
            <ac:cxnSpMk id="17" creationId="{FC62A873-E181-84F4-FC8B-90554A7F522F}"/>
          </ac:cxnSpMkLst>
        </pc:cxnChg>
        <pc:cxnChg chg="del mod">
          <ac:chgData name="Nguyen Phan Anh 20206113" userId="4e557066-7c00-4c8f-a523-32ecf736c323" providerId="ADAL" clId="{9EF4E0D6-FC29-4090-8EB6-596CB5AB7CA2}" dt="2023-01-29T06:30:20.879" v="7704" actId="478"/>
          <ac:cxnSpMkLst>
            <pc:docMk/>
            <pc:sldMk cId="1938444436" sldId="307"/>
            <ac:cxnSpMk id="22" creationId="{3E5BDB6E-DCDA-ABE7-4DCD-03345CCAB29E}"/>
          </ac:cxnSpMkLst>
        </pc:cxnChg>
        <pc:cxnChg chg="del">
          <ac:chgData name="Nguyen Phan Anh 20206113" userId="4e557066-7c00-4c8f-a523-32ecf736c323" providerId="ADAL" clId="{9EF4E0D6-FC29-4090-8EB6-596CB5AB7CA2}" dt="2023-01-29T06:30:20.879" v="7704" actId="478"/>
          <ac:cxnSpMkLst>
            <pc:docMk/>
            <pc:sldMk cId="1938444436" sldId="307"/>
            <ac:cxnSpMk id="23" creationId="{0CA736E8-C09E-655D-F891-AAB236ADD1D1}"/>
          </ac:cxnSpMkLst>
        </pc:cxnChg>
        <pc:cxnChg chg="mod">
          <ac:chgData name="Nguyen Phan Anh 20206113" userId="4e557066-7c00-4c8f-a523-32ecf736c323" providerId="ADAL" clId="{9EF4E0D6-FC29-4090-8EB6-596CB5AB7CA2}" dt="2023-01-29T06:30:22.766" v="7705" actId="478"/>
          <ac:cxnSpMkLst>
            <pc:docMk/>
            <pc:sldMk cId="1938444436" sldId="307"/>
            <ac:cxnSpMk id="28" creationId="{5BB7A9CC-CDA3-D1E3-7B7F-E07417EFDA8D}"/>
          </ac:cxnSpMkLst>
        </pc:cxnChg>
      </pc:sldChg>
      <pc:sldChg chg="modSp add mod">
        <pc:chgData name="Nguyen Phan Anh 20206113" userId="4e557066-7c00-4c8f-a523-32ecf736c323" providerId="ADAL" clId="{9EF4E0D6-FC29-4090-8EB6-596CB5AB7CA2}" dt="2023-01-29T07:18:11.183" v="7901" actId="20577"/>
        <pc:sldMkLst>
          <pc:docMk/>
          <pc:sldMk cId="706328487" sldId="308"/>
        </pc:sldMkLst>
        <pc:spChg chg="mod">
          <ac:chgData name="Nguyen Phan Anh 20206113" userId="4e557066-7c00-4c8f-a523-32ecf736c323" providerId="ADAL" clId="{9EF4E0D6-FC29-4090-8EB6-596CB5AB7CA2}" dt="2023-01-29T07:14:59.068" v="7833" actId="20577"/>
          <ac:spMkLst>
            <pc:docMk/>
            <pc:sldMk cId="706328487" sldId="308"/>
            <ac:spMk id="3" creationId="{CE73DABA-0E07-DDEE-86EE-B4224D9C9822}"/>
          </ac:spMkLst>
        </pc:spChg>
        <pc:spChg chg="mod">
          <ac:chgData name="Nguyen Phan Anh 20206113" userId="4e557066-7c00-4c8f-a523-32ecf736c323" providerId="ADAL" clId="{9EF4E0D6-FC29-4090-8EB6-596CB5AB7CA2}" dt="2023-01-29T07:18:11.183" v="7901" actId="20577"/>
          <ac:spMkLst>
            <pc:docMk/>
            <pc:sldMk cId="706328487" sldId="308"/>
            <ac:spMk id="4" creationId="{D7A5E0C5-7F9C-BDE6-162B-F94E54DA8B01}"/>
          </ac:spMkLst>
        </pc:spChg>
      </pc:sldChg>
      <pc:sldChg chg="addSp delSp modSp add mod">
        <pc:chgData name="Nguyen Phan Anh 20206113" userId="4e557066-7c00-4c8f-a523-32ecf736c323" providerId="ADAL" clId="{9EF4E0D6-FC29-4090-8EB6-596CB5AB7CA2}" dt="2023-01-29T15:35:18.333" v="10316" actId="403"/>
        <pc:sldMkLst>
          <pc:docMk/>
          <pc:sldMk cId="139246750" sldId="309"/>
        </pc:sldMkLst>
        <pc:spChg chg="mod">
          <ac:chgData name="Nguyen Phan Anh 20206113" userId="4e557066-7c00-4c8f-a523-32ecf736c323" providerId="ADAL" clId="{9EF4E0D6-FC29-4090-8EB6-596CB5AB7CA2}" dt="2023-01-29T07:20:45.638" v="7914"/>
          <ac:spMkLst>
            <pc:docMk/>
            <pc:sldMk cId="139246750" sldId="309"/>
            <ac:spMk id="3" creationId="{CE73DABA-0E07-DDEE-86EE-B4224D9C9822}"/>
          </ac:spMkLst>
        </pc:spChg>
        <pc:spChg chg="del mod">
          <ac:chgData name="Nguyen Phan Anh 20206113" userId="4e557066-7c00-4c8f-a523-32ecf736c323" providerId="ADAL" clId="{9EF4E0D6-FC29-4090-8EB6-596CB5AB7CA2}" dt="2023-01-29T07:21:34.060" v="7925" actId="478"/>
          <ac:spMkLst>
            <pc:docMk/>
            <pc:sldMk cId="139246750" sldId="309"/>
            <ac:spMk id="4" creationId="{D7A5E0C5-7F9C-BDE6-162B-F94E54DA8B01}"/>
          </ac:spMkLst>
        </pc:spChg>
        <pc:graphicFrameChg chg="add mod modGraphic">
          <ac:chgData name="Nguyen Phan Anh 20206113" userId="4e557066-7c00-4c8f-a523-32ecf736c323" providerId="ADAL" clId="{9EF4E0D6-FC29-4090-8EB6-596CB5AB7CA2}" dt="2023-01-29T15:35:18.333" v="10316" actId="403"/>
          <ac:graphicFrameMkLst>
            <pc:docMk/>
            <pc:sldMk cId="139246750" sldId="309"/>
            <ac:graphicFrameMk id="5" creationId="{2514E6AD-5399-95B6-19E8-7C039AEB874D}"/>
          </ac:graphicFrameMkLst>
        </pc:graphicFrameChg>
      </pc:sldChg>
      <pc:sldChg chg="addSp delSp modSp add mod ord">
        <pc:chgData name="Nguyen Phan Anh 20206113" userId="4e557066-7c00-4c8f-a523-32ecf736c323" providerId="ADAL" clId="{9EF4E0D6-FC29-4090-8EB6-596CB5AB7CA2}" dt="2023-01-29T16:29:05.807" v="10697" actId="14100"/>
        <pc:sldMkLst>
          <pc:docMk/>
          <pc:sldMk cId="3725672799" sldId="310"/>
        </pc:sldMkLst>
        <pc:spChg chg="mod">
          <ac:chgData name="Nguyen Phan Anh 20206113" userId="4e557066-7c00-4c8f-a523-32ecf736c323" providerId="ADAL" clId="{9EF4E0D6-FC29-4090-8EB6-596CB5AB7CA2}" dt="2023-01-29T07:26:21.080" v="8022"/>
          <ac:spMkLst>
            <pc:docMk/>
            <pc:sldMk cId="3725672799" sldId="310"/>
            <ac:spMk id="3" creationId="{CE73DABA-0E07-DDEE-86EE-B4224D9C9822}"/>
          </ac:spMkLst>
        </pc:spChg>
        <pc:spChg chg="mod">
          <ac:chgData name="Nguyen Phan Anh 20206113" userId="4e557066-7c00-4c8f-a523-32ecf736c323" providerId="ADAL" clId="{9EF4E0D6-FC29-4090-8EB6-596CB5AB7CA2}" dt="2023-01-29T16:29:05.807" v="10697" actId="14100"/>
          <ac:spMkLst>
            <pc:docMk/>
            <pc:sldMk cId="3725672799" sldId="310"/>
            <ac:spMk id="4" creationId="{D7A5E0C5-7F9C-BDE6-162B-F94E54DA8B01}"/>
          </ac:spMkLst>
        </pc:spChg>
        <pc:spChg chg="add del mod">
          <ac:chgData name="Nguyen Phan Anh 20206113" userId="4e557066-7c00-4c8f-a523-32ecf736c323" providerId="ADAL" clId="{9EF4E0D6-FC29-4090-8EB6-596CB5AB7CA2}" dt="2023-01-29T16:27:08.545" v="10666" actId="478"/>
          <ac:spMkLst>
            <pc:docMk/>
            <pc:sldMk cId="3725672799" sldId="310"/>
            <ac:spMk id="6" creationId="{9DCEDB8F-BA0D-A659-B051-A8E5F5CFB42F}"/>
          </ac:spMkLst>
        </pc:spChg>
        <pc:picChg chg="add mod">
          <ac:chgData name="Nguyen Phan Anh 20206113" userId="4e557066-7c00-4c8f-a523-32ecf736c323" providerId="ADAL" clId="{9EF4E0D6-FC29-4090-8EB6-596CB5AB7CA2}" dt="2023-01-29T16:27:28.266" v="10677" actId="14100"/>
          <ac:picMkLst>
            <pc:docMk/>
            <pc:sldMk cId="3725672799" sldId="310"/>
            <ac:picMk id="6146" creationId="{E097BEBB-DBF9-858B-C907-8391399B29F6}"/>
          </ac:picMkLst>
        </pc:picChg>
      </pc:sldChg>
      <pc:sldChg chg="addSp delSp modSp add mod">
        <pc:chgData name="Nguyen Phan Anh 20206113" userId="4e557066-7c00-4c8f-a523-32ecf736c323" providerId="ADAL" clId="{9EF4E0D6-FC29-4090-8EB6-596CB5AB7CA2}" dt="2023-01-29T16:30:05.414" v="10717" actId="1076"/>
        <pc:sldMkLst>
          <pc:docMk/>
          <pc:sldMk cId="851685037" sldId="311"/>
        </pc:sldMkLst>
        <pc:spChg chg="mod">
          <ac:chgData name="Nguyen Phan Anh 20206113" userId="4e557066-7c00-4c8f-a523-32ecf736c323" providerId="ADAL" clId="{9EF4E0D6-FC29-4090-8EB6-596CB5AB7CA2}" dt="2023-01-29T16:30:05.414" v="10717" actId="1076"/>
          <ac:spMkLst>
            <pc:docMk/>
            <pc:sldMk cId="851685037" sldId="311"/>
            <ac:spMk id="4" creationId="{D7A5E0C5-7F9C-BDE6-162B-F94E54DA8B01}"/>
          </ac:spMkLst>
        </pc:spChg>
        <pc:spChg chg="del">
          <ac:chgData name="Nguyen Phan Anh 20206113" userId="4e557066-7c00-4c8f-a523-32ecf736c323" providerId="ADAL" clId="{9EF4E0D6-FC29-4090-8EB6-596CB5AB7CA2}" dt="2023-01-29T07:29:01.955" v="8058" actId="478"/>
          <ac:spMkLst>
            <pc:docMk/>
            <pc:sldMk cId="851685037" sldId="311"/>
            <ac:spMk id="6" creationId="{9DCEDB8F-BA0D-A659-B051-A8E5F5CFB42F}"/>
          </ac:spMkLst>
        </pc:spChg>
        <pc:spChg chg="add del mod">
          <ac:chgData name="Nguyen Phan Anh 20206113" userId="4e557066-7c00-4c8f-a523-32ecf736c323" providerId="ADAL" clId="{9EF4E0D6-FC29-4090-8EB6-596CB5AB7CA2}" dt="2023-01-29T16:27:43.866" v="10678" actId="478"/>
          <ac:spMkLst>
            <pc:docMk/>
            <pc:sldMk cId="851685037" sldId="311"/>
            <ac:spMk id="7" creationId="{29A949EC-9397-8B47-0721-2D695DD5E839}"/>
          </ac:spMkLst>
        </pc:spChg>
        <pc:spChg chg="add mod">
          <ac:chgData name="Nguyen Phan Anh 20206113" userId="4e557066-7c00-4c8f-a523-32ecf736c323" providerId="ADAL" clId="{9EF4E0D6-FC29-4090-8EB6-596CB5AB7CA2}" dt="2023-01-29T16:30:05.414" v="10717" actId="1076"/>
          <ac:spMkLst>
            <pc:docMk/>
            <pc:sldMk cId="851685037" sldId="311"/>
            <ac:spMk id="8" creationId="{D7DC4018-8EEF-8BA6-98E8-4DDD62CE279F}"/>
          </ac:spMkLst>
        </pc:spChg>
        <pc:picChg chg="add mod">
          <ac:chgData name="Nguyen Phan Anh 20206113" userId="4e557066-7c00-4c8f-a523-32ecf736c323" providerId="ADAL" clId="{9EF4E0D6-FC29-4090-8EB6-596CB5AB7CA2}" dt="2023-01-29T16:30:05.414" v="10717" actId="1076"/>
          <ac:picMkLst>
            <pc:docMk/>
            <pc:sldMk cId="851685037" sldId="311"/>
            <ac:picMk id="7170" creationId="{4DB30211-E32A-3C69-D75A-E9ADFA6A7E05}"/>
          </ac:picMkLst>
        </pc:picChg>
        <pc:picChg chg="add mod">
          <ac:chgData name="Nguyen Phan Anh 20206113" userId="4e557066-7c00-4c8f-a523-32ecf736c323" providerId="ADAL" clId="{9EF4E0D6-FC29-4090-8EB6-596CB5AB7CA2}" dt="2023-01-29T16:30:05.414" v="10717" actId="1076"/>
          <ac:picMkLst>
            <pc:docMk/>
            <pc:sldMk cId="851685037" sldId="311"/>
            <ac:picMk id="7172" creationId="{88E5AEEE-1C65-ECA1-DC6B-901115E25AB1}"/>
          </ac:picMkLst>
        </pc:picChg>
      </pc:sldChg>
      <pc:sldChg chg="addSp modSp add mod ord">
        <pc:chgData name="Nguyen Phan Anh 20206113" userId="4e557066-7c00-4c8f-a523-32ecf736c323" providerId="ADAL" clId="{9EF4E0D6-FC29-4090-8EB6-596CB5AB7CA2}" dt="2023-01-29T10:12:37.693" v="8302" actId="14100"/>
        <pc:sldMkLst>
          <pc:docMk/>
          <pc:sldMk cId="2385772945" sldId="312"/>
        </pc:sldMkLst>
        <pc:spChg chg="mod">
          <ac:chgData name="Nguyen Phan Anh 20206113" userId="4e557066-7c00-4c8f-a523-32ecf736c323" providerId="ADAL" clId="{9EF4E0D6-FC29-4090-8EB6-596CB5AB7CA2}" dt="2023-01-29T10:12:37.693" v="8302" actId="14100"/>
          <ac:spMkLst>
            <pc:docMk/>
            <pc:sldMk cId="2385772945" sldId="312"/>
            <ac:spMk id="4" creationId="{D7A5E0C5-7F9C-BDE6-162B-F94E54DA8B01}"/>
          </ac:spMkLst>
        </pc:spChg>
        <pc:graphicFrameChg chg="add mod modGraphic">
          <ac:chgData name="Nguyen Phan Anh 20206113" userId="4e557066-7c00-4c8f-a523-32ecf736c323" providerId="ADAL" clId="{9EF4E0D6-FC29-4090-8EB6-596CB5AB7CA2}" dt="2023-01-29T10:11:52.318" v="8289" actId="1076"/>
          <ac:graphicFrameMkLst>
            <pc:docMk/>
            <pc:sldMk cId="2385772945" sldId="312"/>
            <ac:graphicFrameMk id="5" creationId="{A190B90C-E035-3C6D-4876-A77B5B37A681}"/>
          </ac:graphicFrameMkLst>
        </pc:graphicFrameChg>
      </pc:sldChg>
      <pc:sldChg chg="addSp delSp modSp add mod">
        <pc:chgData name="Nguyen Phan Anh 20206113" userId="4e557066-7c00-4c8f-a523-32ecf736c323" providerId="ADAL" clId="{9EF4E0D6-FC29-4090-8EB6-596CB5AB7CA2}" dt="2023-01-29T15:09:01.657" v="10274" actId="122"/>
        <pc:sldMkLst>
          <pc:docMk/>
          <pc:sldMk cId="363553939" sldId="313"/>
        </pc:sldMkLst>
        <pc:spChg chg="mod">
          <ac:chgData name="Nguyen Phan Anh 20206113" userId="4e557066-7c00-4c8f-a523-32ecf736c323" providerId="ADAL" clId="{9EF4E0D6-FC29-4090-8EB6-596CB5AB7CA2}" dt="2023-01-29T10:12:49.581" v="8308" actId="14100"/>
          <ac:spMkLst>
            <pc:docMk/>
            <pc:sldMk cId="363553939" sldId="313"/>
            <ac:spMk id="4" creationId="{D7A5E0C5-7F9C-BDE6-162B-F94E54DA8B01}"/>
          </ac:spMkLst>
        </pc:spChg>
        <pc:graphicFrameChg chg="del">
          <ac:chgData name="Nguyen Phan Anh 20206113" userId="4e557066-7c00-4c8f-a523-32ecf736c323" providerId="ADAL" clId="{9EF4E0D6-FC29-4090-8EB6-596CB5AB7CA2}" dt="2023-01-29T10:06:20.103" v="8130" actId="478"/>
          <ac:graphicFrameMkLst>
            <pc:docMk/>
            <pc:sldMk cId="363553939" sldId="313"/>
            <ac:graphicFrameMk id="5" creationId="{A190B90C-E035-3C6D-4876-A77B5B37A681}"/>
          </ac:graphicFrameMkLst>
        </pc:graphicFrameChg>
        <pc:graphicFrameChg chg="add mod modGraphic">
          <ac:chgData name="Nguyen Phan Anh 20206113" userId="4e557066-7c00-4c8f-a523-32ecf736c323" providerId="ADAL" clId="{9EF4E0D6-FC29-4090-8EB6-596CB5AB7CA2}" dt="2023-01-29T15:09:01.657" v="10274" actId="122"/>
          <ac:graphicFrameMkLst>
            <pc:docMk/>
            <pc:sldMk cId="363553939" sldId="313"/>
            <ac:graphicFrameMk id="6" creationId="{475D715F-C660-F779-65EE-41B8B85D316F}"/>
          </ac:graphicFrameMkLst>
        </pc:graphicFrameChg>
      </pc:sldChg>
      <pc:sldChg chg="modSp add mod ord">
        <pc:chgData name="Nguyen Phan Anh 20206113" userId="4e557066-7c00-4c8f-a523-32ecf736c323" providerId="ADAL" clId="{9EF4E0D6-FC29-4090-8EB6-596CB5AB7CA2}" dt="2023-01-29T15:08:19.822" v="10270" actId="2062"/>
        <pc:sldMkLst>
          <pc:docMk/>
          <pc:sldMk cId="4116141627" sldId="314"/>
        </pc:sldMkLst>
        <pc:spChg chg="mod">
          <ac:chgData name="Nguyen Phan Anh 20206113" userId="4e557066-7c00-4c8f-a523-32ecf736c323" providerId="ADAL" clId="{9EF4E0D6-FC29-4090-8EB6-596CB5AB7CA2}" dt="2023-01-29T10:12:44.143" v="8305" actId="14100"/>
          <ac:spMkLst>
            <pc:docMk/>
            <pc:sldMk cId="4116141627" sldId="314"/>
            <ac:spMk id="4" creationId="{D7A5E0C5-7F9C-BDE6-162B-F94E54DA8B01}"/>
          </ac:spMkLst>
        </pc:spChg>
        <pc:graphicFrameChg chg="mod modGraphic">
          <ac:chgData name="Nguyen Phan Anh 20206113" userId="4e557066-7c00-4c8f-a523-32ecf736c323" providerId="ADAL" clId="{9EF4E0D6-FC29-4090-8EB6-596CB5AB7CA2}" dt="2023-01-29T15:08:19.822" v="10270" actId="2062"/>
          <ac:graphicFrameMkLst>
            <pc:docMk/>
            <pc:sldMk cId="4116141627" sldId="314"/>
            <ac:graphicFrameMk id="6" creationId="{475D715F-C660-F779-65EE-41B8B85D316F}"/>
          </ac:graphicFrameMkLst>
        </pc:graphicFrameChg>
      </pc:sldChg>
      <pc:sldChg chg="delSp modSp add mod">
        <pc:chgData name="Nguyen Phan Anh 20206113" userId="4e557066-7c00-4c8f-a523-32ecf736c323" providerId="ADAL" clId="{9EF4E0D6-FC29-4090-8EB6-596CB5AB7CA2}" dt="2023-01-29T15:13:05.371" v="10311" actId="1076"/>
        <pc:sldMkLst>
          <pc:docMk/>
          <pc:sldMk cId="3475159603" sldId="315"/>
        </pc:sldMkLst>
        <pc:spChg chg="mod">
          <ac:chgData name="Nguyen Phan Anh 20206113" userId="4e557066-7c00-4c8f-a523-32ecf736c323" providerId="ADAL" clId="{9EF4E0D6-FC29-4090-8EB6-596CB5AB7CA2}" dt="2023-01-29T15:13:05.371" v="10311" actId="1076"/>
          <ac:spMkLst>
            <pc:docMk/>
            <pc:sldMk cId="3475159603" sldId="315"/>
            <ac:spMk id="4" creationId="{D7A5E0C5-7F9C-BDE6-162B-F94E54DA8B01}"/>
          </ac:spMkLst>
        </pc:spChg>
        <pc:graphicFrameChg chg="mod modGraphic">
          <ac:chgData name="Nguyen Phan Anh 20206113" userId="4e557066-7c00-4c8f-a523-32ecf736c323" providerId="ADAL" clId="{9EF4E0D6-FC29-4090-8EB6-596CB5AB7CA2}" dt="2023-01-29T15:13:03.031" v="10310" actId="1076"/>
          <ac:graphicFrameMkLst>
            <pc:docMk/>
            <pc:sldMk cId="3475159603" sldId="315"/>
            <ac:graphicFrameMk id="5" creationId="{5A786B15-E7C4-1397-9897-6DEDDFDEE9A7}"/>
          </ac:graphicFrameMkLst>
        </pc:graphicFrameChg>
        <pc:graphicFrameChg chg="del">
          <ac:chgData name="Nguyen Phan Anh 20206113" userId="4e557066-7c00-4c8f-a523-32ecf736c323" providerId="ADAL" clId="{9EF4E0D6-FC29-4090-8EB6-596CB5AB7CA2}" dt="2023-01-29T10:13:33.299" v="8312" actId="478"/>
          <ac:graphicFrameMkLst>
            <pc:docMk/>
            <pc:sldMk cId="3475159603" sldId="315"/>
            <ac:graphicFrameMk id="6" creationId="{475D715F-C660-F779-65EE-41B8B85D316F}"/>
          </ac:graphicFrameMkLst>
        </pc:graphicFrameChg>
      </pc:sldChg>
      <pc:sldChg chg="modSp add mod ord">
        <pc:chgData name="Nguyen Phan Anh 20206113" userId="4e557066-7c00-4c8f-a523-32ecf736c323" providerId="ADAL" clId="{9EF4E0D6-FC29-4090-8EB6-596CB5AB7CA2}" dt="2023-01-29T10:14:18.912" v="8338"/>
        <pc:sldMkLst>
          <pc:docMk/>
          <pc:sldMk cId="3387716799" sldId="316"/>
        </pc:sldMkLst>
        <pc:spChg chg="mod">
          <ac:chgData name="Nguyen Phan Anh 20206113" userId="4e557066-7c00-4c8f-a523-32ecf736c323" providerId="ADAL" clId="{9EF4E0D6-FC29-4090-8EB6-596CB5AB7CA2}" dt="2023-01-29T10:14:13.340" v="8337"/>
          <ac:spMkLst>
            <pc:docMk/>
            <pc:sldMk cId="3387716799" sldId="316"/>
            <ac:spMk id="3" creationId="{CE73DABA-0E07-DDEE-86EE-B4224D9C9822}"/>
          </ac:spMkLst>
        </pc:spChg>
        <pc:spChg chg="mod">
          <ac:chgData name="Nguyen Phan Anh 20206113" userId="4e557066-7c00-4c8f-a523-32ecf736c323" providerId="ADAL" clId="{9EF4E0D6-FC29-4090-8EB6-596CB5AB7CA2}" dt="2023-01-29T10:14:18.912" v="8338"/>
          <ac:spMkLst>
            <pc:docMk/>
            <pc:sldMk cId="3387716799" sldId="316"/>
            <ac:spMk id="4" creationId="{D7A5E0C5-7F9C-BDE6-162B-F94E54DA8B01}"/>
          </ac:spMkLst>
        </pc:spChg>
      </pc:sldChg>
      <pc:sldChg chg="modSp add mod ord">
        <pc:chgData name="Nguyen Phan Anh 20206113" userId="4e557066-7c00-4c8f-a523-32ecf736c323" providerId="ADAL" clId="{9EF4E0D6-FC29-4090-8EB6-596CB5AB7CA2}" dt="2023-01-29T10:14:50.344" v="8360"/>
        <pc:sldMkLst>
          <pc:docMk/>
          <pc:sldMk cId="2098304644" sldId="317"/>
        </pc:sldMkLst>
        <pc:spChg chg="mod">
          <ac:chgData name="Nguyen Phan Anh 20206113" userId="4e557066-7c00-4c8f-a523-32ecf736c323" providerId="ADAL" clId="{9EF4E0D6-FC29-4090-8EB6-596CB5AB7CA2}" dt="2023-01-29T10:14:46.948" v="8358" actId="20577"/>
          <ac:spMkLst>
            <pc:docMk/>
            <pc:sldMk cId="2098304644" sldId="317"/>
            <ac:spMk id="3" creationId="{CE73DABA-0E07-DDEE-86EE-B4224D9C9822}"/>
          </ac:spMkLst>
        </pc:spChg>
        <pc:spChg chg="mod">
          <ac:chgData name="Nguyen Phan Anh 20206113" userId="4e557066-7c00-4c8f-a523-32ecf736c323" providerId="ADAL" clId="{9EF4E0D6-FC29-4090-8EB6-596CB5AB7CA2}" dt="2023-01-29T10:14:50.344" v="8360"/>
          <ac:spMkLst>
            <pc:docMk/>
            <pc:sldMk cId="2098304644" sldId="317"/>
            <ac:spMk id="4" creationId="{D7A5E0C5-7F9C-BDE6-162B-F94E54DA8B01}"/>
          </ac:spMkLst>
        </pc:spChg>
      </pc:sldChg>
      <pc:sldChg chg="modSp add del mod ord">
        <pc:chgData name="Nguyen Phan Anh 20206113" userId="4e557066-7c00-4c8f-a523-32ecf736c323" providerId="ADAL" clId="{9EF4E0D6-FC29-4090-8EB6-596CB5AB7CA2}" dt="2023-01-29T14:38:51.945" v="9680" actId="47"/>
        <pc:sldMkLst>
          <pc:docMk/>
          <pc:sldMk cId="1920539133" sldId="318"/>
        </pc:sldMkLst>
        <pc:spChg chg="mod">
          <ac:chgData name="Nguyen Phan Anh 20206113" userId="4e557066-7c00-4c8f-a523-32ecf736c323" providerId="ADAL" clId="{9EF4E0D6-FC29-4090-8EB6-596CB5AB7CA2}" dt="2023-01-29T10:20:42.235" v="8462" actId="20577"/>
          <ac:spMkLst>
            <pc:docMk/>
            <pc:sldMk cId="1920539133" sldId="318"/>
            <ac:spMk id="4" creationId="{BC311219-8684-45FC-A126-E067924AC7F7}"/>
          </ac:spMkLst>
        </pc:spChg>
      </pc:sldChg>
      <pc:sldChg chg="modSp mod">
        <pc:chgData name="Nguyen Phan Anh 20206113" userId="4e557066-7c00-4c8f-a523-32ecf736c323" providerId="ADAL" clId="{9EF4E0D6-FC29-4090-8EB6-596CB5AB7CA2}" dt="2023-01-29T15:13:33.822" v="10312" actId="1076"/>
        <pc:sldMkLst>
          <pc:docMk/>
          <pc:sldMk cId="209676337" sldId="319"/>
        </pc:sldMkLst>
        <pc:spChg chg="mod">
          <ac:chgData name="Nguyen Phan Anh 20206113" userId="4e557066-7c00-4c8f-a523-32ecf736c323" providerId="ADAL" clId="{9EF4E0D6-FC29-4090-8EB6-596CB5AB7CA2}" dt="2023-01-29T15:11:52.028" v="10297" actId="14100"/>
          <ac:spMkLst>
            <pc:docMk/>
            <pc:sldMk cId="209676337" sldId="319"/>
            <ac:spMk id="4" creationId="{4806D35F-3D85-E808-52D5-2E98C466F7F1}"/>
          </ac:spMkLst>
        </pc:spChg>
        <pc:graphicFrameChg chg="mod modGraphic">
          <ac:chgData name="Nguyen Phan Anh 20206113" userId="4e557066-7c00-4c8f-a523-32ecf736c323" providerId="ADAL" clId="{9EF4E0D6-FC29-4090-8EB6-596CB5AB7CA2}" dt="2023-01-29T15:13:33.822" v="10312" actId="1076"/>
          <ac:graphicFrameMkLst>
            <pc:docMk/>
            <pc:sldMk cId="209676337" sldId="319"/>
            <ac:graphicFrameMk id="5" creationId="{C41B36E8-A13E-5F4D-B652-EFC83E575D11}"/>
          </ac:graphicFrameMkLst>
        </pc:graphicFrameChg>
      </pc:sldChg>
      <pc:sldChg chg="addSp modSp del mod">
        <pc:chgData name="Nguyen Phan Anh 20206113" userId="4e557066-7c00-4c8f-a523-32ecf736c323" providerId="ADAL" clId="{9EF4E0D6-FC29-4090-8EB6-596CB5AB7CA2}" dt="2023-01-29T14:28:39.851" v="9529" actId="47"/>
        <pc:sldMkLst>
          <pc:docMk/>
          <pc:sldMk cId="2199849184" sldId="319"/>
        </pc:sldMkLst>
        <pc:spChg chg="mod">
          <ac:chgData name="Nguyen Phan Anh 20206113" userId="4e557066-7c00-4c8f-a523-32ecf736c323" providerId="ADAL" clId="{9EF4E0D6-FC29-4090-8EB6-596CB5AB7CA2}" dt="2023-01-29T14:25:19.764" v="9356" actId="1076"/>
          <ac:spMkLst>
            <pc:docMk/>
            <pc:sldMk cId="2199849184" sldId="319"/>
            <ac:spMk id="10" creationId="{FFF3CEF6-5FB9-5DBC-CECF-511FFF790C95}"/>
          </ac:spMkLst>
        </pc:spChg>
        <pc:graphicFrameChg chg="add mod modGraphic">
          <ac:chgData name="Nguyen Phan Anh 20206113" userId="4e557066-7c00-4c8f-a523-32ecf736c323" providerId="ADAL" clId="{9EF4E0D6-FC29-4090-8EB6-596CB5AB7CA2}" dt="2023-01-29T14:27:13.896" v="9502" actId="14734"/>
          <ac:graphicFrameMkLst>
            <pc:docMk/>
            <pc:sldMk cId="2199849184" sldId="319"/>
            <ac:graphicFrameMk id="7" creationId="{2D11ECC2-D09C-84AA-6458-8731F5EE8BE8}"/>
          </ac:graphicFrameMkLst>
        </pc:graphicFrameChg>
        <pc:graphicFrameChg chg="mod">
          <ac:chgData name="Nguyen Phan Anh 20206113" userId="4e557066-7c00-4c8f-a523-32ecf736c323" providerId="ADAL" clId="{9EF4E0D6-FC29-4090-8EB6-596CB5AB7CA2}" dt="2023-01-29T14:25:29.031" v="9357" actId="1076"/>
          <ac:graphicFrameMkLst>
            <pc:docMk/>
            <pc:sldMk cId="2199849184" sldId="319"/>
            <ac:graphicFrameMk id="8" creationId="{19B85EBA-A009-08BD-1A1E-6A8C6C7A4C69}"/>
          </ac:graphicFrameMkLst>
        </pc:graphicFrameChg>
      </pc:sldChg>
      <pc:sldChg chg="delSp modSp add del mod ord">
        <pc:chgData name="Nguyen Phan Anh 20206113" userId="4e557066-7c00-4c8f-a523-32ecf736c323" providerId="ADAL" clId="{9EF4E0D6-FC29-4090-8EB6-596CB5AB7CA2}" dt="2023-01-29T15:07:16.435" v="10257" actId="47"/>
        <pc:sldMkLst>
          <pc:docMk/>
          <pc:sldMk cId="1178979536" sldId="320"/>
        </pc:sldMkLst>
        <pc:spChg chg="mod">
          <ac:chgData name="Nguyen Phan Anh 20206113" userId="4e557066-7c00-4c8f-a523-32ecf736c323" providerId="ADAL" clId="{9EF4E0D6-FC29-4090-8EB6-596CB5AB7CA2}" dt="2023-01-29T14:38:25.938" v="9677"/>
          <ac:spMkLst>
            <pc:docMk/>
            <pc:sldMk cId="1178979536" sldId="320"/>
            <ac:spMk id="3" creationId="{8F965532-E3F0-D72D-A72D-84A32154FA61}"/>
          </ac:spMkLst>
        </pc:spChg>
        <pc:spChg chg="mod">
          <ac:chgData name="Nguyen Phan Anh 20206113" userId="4e557066-7c00-4c8f-a523-32ecf736c323" providerId="ADAL" clId="{9EF4E0D6-FC29-4090-8EB6-596CB5AB7CA2}" dt="2023-01-29T14:38:28.953" v="9678"/>
          <ac:spMkLst>
            <pc:docMk/>
            <pc:sldMk cId="1178979536" sldId="320"/>
            <ac:spMk id="4" creationId="{4806D35F-3D85-E808-52D5-2E98C466F7F1}"/>
          </ac:spMkLst>
        </pc:spChg>
        <pc:graphicFrameChg chg="del">
          <ac:chgData name="Nguyen Phan Anh 20206113" userId="4e557066-7c00-4c8f-a523-32ecf736c323" providerId="ADAL" clId="{9EF4E0D6-FC29-4090-8EB6-596CB5AB7CA2}" dt="2023-01-29T14:38:30.910" v="9679" actId="478"/>
          <ac:graphicFrameMkLst>
            <pc:docMk/>
            <pc:sldMk cId="1178979536" sldId="320"/>
            <ac:graphicFrameMk id="5" creationId="{C41B36E8-A13E-5F4D-B652-EFC83E575D11}"/>
          </ac:graphicFrameMkLst>
        </pc:graphicFrameChg>
      </pc:sldChg>
      <pc:sldChg chg="modSp mod">
        <pc:chgData name="Nguyen Phan Anh 20206113" userId="4e557066-7c00-4c8f-a523-32ecf736c323" providerId="ADAL" clId="{9EF4E0D6-FC29-4090-8EB6-596CB5AB7CA2}" dt="2023-01-29T15:34:32.274" v="10315" actId="14100"/>
        <pc:sldMkLst>
          <pc:docMk/>
          <pc:sldMk cId="2764011199" sldId="321"/>
        </pc:sldMkLst>
        <pc:picChg chg="mod">
          <ac:chgData name="Nguyen Phan Anh 20206113" userId="4e557066-7c00-4c8f-a523-32ecf736c323" providerId="ADAL" clId="{9EF4E0D6-FC29-4090-8EB6-596CB5AB7CA2}" dt="2023-01-29T15:34:32.274" v="10315" actId="14100"/>
          <ac:picMkLst>
            <pc:docMk/>
            <pc:sldMk cId="2764011199" sldId="321"/>
            <ac:picMk id="6" creationId="{2AB57898-18EE-6ADF-BC59-9D870D413ECF}"/>
          </ac:picMkLst>
        </pc:picChg>
      </pc:sldChg>
      <pc:sldChg chg="addSp delSp modSp add mod">
        <pc:chgData name="Nguyen Phan Anh 20206113" userId="4e557066-7c00-4c8f-a523-32ecf736c323" providerId="ADAL" clId="{9EF4E0D6-FC29-4090-8EB6-596CB5AB7CA2}" dt="2023-01-29T14:54:05.344" v="9844" actId="20577"/>
        <pc:sldMkLst>
          <pc:docMk/>
          <pc:sldMk cId="3375484167" sldId="324"/>
        </pc:sldMkLst>
        <pc:spChg chg="del">
          <ac:chgData name="Nguyen Phan Anh 20206113" userId="4e557066-7c00-4c8f-a523-32ecf736c323" providerId="ADAL" clId="{9EF4E0D6-FC29-4090-8EB6-596CB5AB7CA2}" dt="2023-01-29T14:49:53.827" v="9713" actId="478"/>
          <ac:spMkLst>
            <pc:docMk/>
            <pc:sldMk cId="3375484167" sldId="324"/>
            <ac:spMk id="4" creationId="{C2E5BA0D-33C2-2FFC-BFBC-D1CF38376477}"/>
          </ac:spMkLst>
        </pc:spChg>
        <pc:spChg chg="mod">
          <ac:chgData name="Nguyen Phan Anh 20206113" userId="4e557066-7c00-4c8f-a523-32ecf736c323" providerId="ADAL" clId="{9EF4E0D6-FC29-4090-8EB6-596CB5AB7CA2}" dt="2023-01-29T14:51:33.312" v="9779" actId="20577"/>
          <ac:spMkLst>
            <pc:docMk/>
            <pc:sldMk cId="3375484167" sldId="324"/>
            <ac:spMk id="5" creationId="{31221C04-6C5C-6605-EBC3-06462B1BE9B4}"/>
          </ac:spMkLst>
        </pc:spChg>
        <pc:spChg chg="add del mod">
          <ac:chgData name="Nguyen Phan Anh 20206113" userId="4e557066-7c00-4c8f-a523-32ecf736c323" providerId="ADAL" clId="{9EF4E0D6-FC29-4090-8EB6-596CB5AB7CA2}" dt="2023-01-29T14:49:56.286" v="9714" actId="478"/>
          <ac:spMkLst>
            <pc:docMk/>
            <pc:sldMk cId="3375484167" sldId="324"/>
            <ac:spMk id="7" creationId="{5385C50B-9FD0-4D8D-CFAF-D652C47A44BC}"/>
          </ac:spMkLst>
        </pc:spChg>
        <pc:spChg chg="add mod">
          <ac:chgData name="Nguyen Phan Anh 20206113" userId="4e557066-7c00-4c8f-a523-32ecf736c323" providerId="ADAL" clId="{9EF4E0D6-FC29-4090-8EB6-596CB5AB7CA2}" dt="2023-01-29T14:54:05.344" v="9844" actId="20577"/>
          <ac:spMkLst>
            <pc:docMk/>
            <pc:sldMk cId="3375484167" sldId="324"/>
            <ac:spMk id="10" creationId="{83EBB51E-69EF-FD39-3B82-DE5FED6A2B5A}"/>
          </ac:spMkLst>
        </pc:spChg>
        <pc:picChg chg="add del mod">
          <ac:chgData name="Nguyen Phan Anh 20206113" userId="4e557066-7c00-4c8f-a523-32ecf736c323" providerId="ADAL" clId="{9EF4E0D6-FC29-4090-8EB6-596CB5AB7CA2}" dt="2023-01-29T14:50:48.849" v="9721" actId="478"/>
          <ac:picMkLst>
            <pc:docMk/>
            <pc:sldMk cId="3375484167" sldId="324"/>
            <ac:picMk id="8" creationId="{7589C0D1-1F20-F390-1C52-A4FA114AE775}"/>
          </ac:picMkLst>
        </pc:picChg>
        <pc:picChg chg="add mod">
          <ac:chgData name="Nguyen Phan Anh 20206113" userId="4e557066-7c00-4c8f-a523-32ecf736c323" providerId="ADAL" clId="{9EF4E0D6-FC29-4090-8EB6-596CB5AB7CA2}" dt="2023-01-29T14:51:27.082" v="9774" actId="1076"/>
          <ac:picMkLst>
            <pc:docMk/>
            <pc:sldMk cId="3375484167" sldId="324"/>
            <ac:picMk id="9" creationId="{E999FD8E-A593-FECD-5BC6-8BE9A8562E2E}"/>
          </ac:picMkLst>
        </pc:picChg>
      </pc:sldChg>
      <pc:sldChg chg="addSp delSp modSp add mod ord">
        <pc:chgData name="Nguyen Phan Anh 20206113" userId="4e557066-7c00-4c8f-a523-32ecf736c323" providerId="ADAL" clId="{9EF4E0D6-FC29-4090-8EB6-596CB5AB7CA2}" dt="2023-01-29T16:37:59.604" v="10778" actId="14100"/>
        <pc:sldMkLst>
          <pc:docMk/>
          <pc:sldMk cId="726334352" sldId="329"/>
        </pc:sldMkLst>
        <pc:spChg chg="mod">
          <ac:chgData name="Nguyen Phan Anh 20206113" userId="4e557066-7c00-4c8f-a523-32ecf736c323" providerId="ADAL" clId="{9EF4E0D6-FC29-4090-8EB6-596CB5AB7CA2}" dt="2023-01-29T14:52:59.677" v="9803" actId="20577"/>
          <ac:spMkLst>
            <pc:docMk/>
            <pc:sldMk cId="726334352" sldId="329"/>
            <ac:spMk id="5" creationId="{31221C04-6C5C-6605-EBC3-06462B1BE9B4}"/>
          </ac:spMkLst>
        </pc:spChg>
        <pc:spChg chg="add mod">
          <ac:chgData name="Nguyen Phan Anh 20206113" userId="4e557066-7c00-4c8f-a523-32ecf736c323" providerId="ADAL" clId="{9EF4E0D6-FC29-4090-8EB6-596CB5AB7CA2}" dt="2023-01-29T14:56:21.082" v="9922" actId="20577"/>
          <ac:spMkLst>
            <pc:docMk/>
            <pc:sldMk cId="726334352" sldId="329"/>
            <ac:spMk id="6" creationId="{2EE5AB1D-CB73-DA23-94CD-39E5C6E50115}"/>
          </ac:spMkLst>
        </pc:spChg>
        <pc:picChg chg="add del mod modCrop">
          <ac:chgData name="Nguyen Phan Anh 20206113" userId="4e557066-7c00-4c8f-a523-32ecf736c323" providerId="ADAL" clId="{9EF4E0D6-FC29-4090-8EB6-596CB5AB7CA2}" dt="2023-01-29T16:34:08.612" v="10724" actId="478"/>
          <ac:picMkLst>
            <pc:docMk/>
            <pc:sldMk cId="726334352" sldId="329"/>
            <ac:picMk id="4" creationId="{8DD1DA2F-CE1C-61AC-0AE3-27BC55172D34}"/>
          </ac:picMkLst>
        </pc:picChg>
        <pc:picChg chg="del">
          <ac:chgData name="Nguyen Phan Anh 20206113" userId="4e557066-7c00-4c8f-a523-32ecf736c323" providerId="ADAL" clId="{9EF4E0D6-FC29-4090-8EB6-596CB5AB7CA2}" dt="2023-01-29T14:52:38.723" v="9792" actId="478"/>
          <ac:picMkLst>
            <pc:docMk/>
            <pc:sldMk cId="726334352" sldId="329"/>
            <ac:picMk id="9" creationId="{E999FD8E-A593-FECD-5BC6-8BE9A8562E2E}"/>
          </ac:picMkLst>
        </pc:picChg>
        <pc:picChg chg="add mod">
          <ac:chgData name="Nguyen Phan Anh 20206113" userId="4e557066-7c00-4c8f-a523-32ecf736c323" providerId="ADAL" clId="{9EF4E0D6-FC29-4090-8EB6-596CB5AB7CA2}" dt="2023-01-29T16:37:59.604" v="10778" actId="14100"/>
          <ac:picMkLst>
            <pc:docMk/>
            <pc:sldMk cId="726334352" sldId="329"/>
            <ac:picMk id="8194" creationId="{27373C3F-7785-4794-6899-30449B055384}"/>
          </ac:picMkLst>
        </pc:picChg>
      </pc:sldChg>
      <pc:sldChg chg="addSp delSp modSp add mod ord">
        <pc:chgData name="Nguyen Phan Anh 20206113" userId="4e557066-7c00-4c8f-a523-32ecf736c323" providerId="ADAL" clId="{9EF4E0D6-FC29-4090-8EB6-596CB5AB7CA2}" dt="2023-01-29T16:37:13.269" v="10774" actId="1076"/>
        <pc:sldMkLst>
          <pc:docMk/>
          <pc:sldMk cId="631191725" sldId="332"/>
        </pc:sldMkLst>
        <pc:spChg chg="mod">
          <ac:chgData name="Nguyen Phan Anh 20206113" userId="4e557066-7c00-4c8f-a523-32ecf736c323" providerId="ADAL" clId="{9EF4E0D6-FC29-4090-8EB6-596CB5AB7CA2}" dt="2023-01-29T14:57:25.327" v="9967" actId="14100"/>
          <ac:spMkLst>
            <pc:docMk/>
            <pc:sldMk cId="631191725" sldId="332"/>
            <ac:spMk id="5" creationId="{31221C04-6C5C-6605-EBC3-06462B1BE9B4}"/>
          </ac:spMkLst>
        </pc:spChg>
        <pc:spChg chg="mod">
          <ac:chgData name="Nguyen Phan Anh 20206113" userId="4e557066-7c00-4c8f-a523-32ecf736c323" providerId="ADAL" clId="{9EF4E0D6-FC29-4090-8EB6-596CB5AB7CA2}" dt="2023-01-29T14:56:27.429" v="9936" actId="20577"/>
          <ac:spMkLst>
            <pc:docMk/>
            <pc:sldMk cId="631191725" sldId="332"/>
            <ac:spMk id="6" creationId="{2EE5AB1D-CB73-DA23-94CD-39E5C6E50115}"/>
          </ac:spMkLst>
        </pc:spChg>
        <pc:picChg chg="del mod">
          <ac:chgData name="Nguyen Phan Anh 20206113" userId="4e557066-7c00-4c8f-a523-32ecf736c323" providerId="ADAL" clId="{9EF4E0D6-FC29-4090-8EB6-596CB5AB7CA2}" dt="2023-01-29T14:56:45.326" v="9940" actId="478"/>
          <ac:picMkLst>
            <pc:docMk/>
            <pc:sldMk cId="631191725" sldId="332"/>
            <ac:picMk id="4" creationId="{8DD1DA2F-CE1C-61AC-0AE3-27BC55172D34}"/>
          </ac:picMkLst>
        </pc:picChg>
        <pc:picChg chg="add del mod">
          <ac:chgData name="Nguyen Phan Anh 20206113" userId="4e557066-7c00-4c8f-a523-32ecf736c323" providerId="ADAL" clId="{9EF4E0D6-FC29-4090-8EB6-596CB5AB7CA2}" dt="2023-01-29T16:34:09.875" v="10725" actId="478"/>
          <ac:picMkLst>
            <pc:docMk/>
            <pc:sldMk cId="631191725" sldId="332"/>
            <ac:picMk id="7" creationId="{2F8980C9-78D0-8952-20C6-26A977B27A8D}"/>
          </ac:picMkLst>
        </pc:picChg>
        <pc:picChg chg="add mod modCrop">
          <ac:chgData name="Nguyen Phan Anh 20206113" userId="4e557066-7c00-4c8f-a523-32ecf736c323" providerId="ADAL" clId="{9EF4E0D6-FC29-4090-8EB6-596CB5AB7CA2}" dt="2023-01-29T16:37:13.269" v="10774" actId="1076"/>
          <ac:picMkLst>
            <pc:docMk/>
            <pc:sldMk cId="631191725" sldId="332"/>
            <ac:picMk id="8" creationId="{E1E76A8B-35D5-9C3C-9FCD-0C88D75F0F45}"/>
          </ac:picMkLst>
        </pc:picChg>
        <pc:picChg chg="add del">
          <ac:chgData name="Nguyen Phan Anh 20206113" userId="4e557066-7c00-4c8f-a523-32ecf736c323" providerId="ADAL" clId="{9EF4E0D6-FC29-4090-8EB6-596CB5AB7CA2}" dt="2023-01-29T16:35:41.469" v="10750"/>
          <ac:picMkLst>
            <pc:docMk/>
            <pc:sldMk cId="631191725" sldId="332"/>
            <ac:picMk id="10242" creationId="{1361CBF2-6733-7DFB-CB11-C9503BF83A10}"/>
          </ac:picMkLst>
        </pc:picChg>
      </pc:sldChg>
      <pc:sldChg chg="add del">
        <pc:chgData name="Nguyen Phan Anh 20206113" userId="4e557066-7c00-4c8f-a523-32ecf736c323" providerId="ADAL" clId="{9EF4E0D6-FC29-4090-8EB6-596CB5AB7CA2}" dt="2023-01-29T14:56:11.276" v="9895" actId="47"/>
        <pc:sldMkLst>
          <pc:docMk/>
          <pc:sldMk cId="681325872" sldId="332"/>
        </pc:sldMkLst>
      </pc:sldChg>
      <pc:sldChg chg="addSp delSp modSp mod ord">
        <pc:chgData name="Nguyen Phan Anh 20206113" userId="4e557066-7c00-4c8f-a523-32ecf736c323" providerId="ADAL" clId="{9EF4E0D6-FC29-4090-8EB6-596CB5AB7CA2}" dt="2023-01-29T16:35:25.929" v="10748" actId="14100"/>
        <pc:sldMkLst>
          <pc:docMk/>
          <pc:sldMk cId="945615307" sldId="336"/>
        </pc:sldMkLst>
        <pc:spChg chg="mod">
          <ac:chgData name="Nguyen Phan Anh 20206113" userId="4e557066-7c00-4c8f-a523-32ecf736c323" providerId="ADAL" clId="{9EF4E0D6-FC29-4090-8EB6-596CB5AB7CA2}" dt="2023-01-29T16:34:56.028" v="10733" actId="20577"/>
          <ac:spMkLst>
            <pc:docMk/>
            <pc:sldMk cId="945615307" sldId="336"/>
            <ac:spMk id="5" creationId="{31221C04-6C5C-6605-EBC3-06462B1BE9B4}"/>
          </ac:spMkLst>
        </pc:spChg>
        <pc:picChg chg="del">
          <ac:chgData name="Nguyen Phan Anh 20206113" userId="4e557066-7c00-4c8f-a523-32ecf736c323" providerId="ADAL" clId="{9EF4E0D6-FC29-4090-8EB6-596CB5AB7CA2}" dt="2023-01-29T16:34:11.137" v="10726" actId="478"/>
          <ac:picMkLst>
            <pc:docMk/>
            <pc:sldMk cId="945615307" sldId="336"/>
            <ac:picMk id="9" creationId="{E999FD8E-A593-FECD-5BC6-8BE9A8562E2E}"/>
          </ac:picMkLst>
        </pc:picChg>
        <pc:picChg chg="add mod">
          <ac:chgData name="Nguyen Phan Anh 20206113" userId="4e557066-7c00-4c8f-a523-32ecf736c323" providerId="ADAL" clId="{9EF4E0D6-FC29-4090-8EB6-596CB5AB7CA2}" dt="2023-01-29T16:35:22.374" v="10746" actId="14100"/>
          <ac:picMkLst>
            <pc:docMk/>
            <pc:sldMk cId="945615307" sldId="336"/>
            <ac:picMk id="9218" creationId="{605D5C4C-35B9-49E1-7A23-65B091480085}"/>
          </ac:picMkLst>
        </pc:picChg>
        <pc:picChg chg="add del mod">
          <ac:chgData name="Nguyen Phan Anh 20206113" userId="4e557066-7c00-4c8f-a523-32ecf736c323" providerId="ADAL" clId="{9EF4E0D6-FC29-4090-8EB6-596CB5AB7CA2}" dt="2023-01-29T16:35:07.341" v="10739"/>
          <ac:picMkLst>
            <pc:docMk/>
            <pc:sldMk cId="945615307" sldId="336"/>
            <ac:picMk id="9220" creationId="{999AFD5C-B137-4634-7D35-3473CCB15D98}"/>
          </ac:picMkLst>
        </pc:picChg>
        <pc:picChg chg="add mod">
          <ac:chgData name="Nguyen Phan Anh 20206113" userId="4e557066-7c00-4c8f-a523-32ecf736c323" providerId="ADAL" clId="{9EF4E0D6-FC29-4090-8EB6-596CB5AB7CA2}" dt="2023-01-29T16:35:25.929" v="10748" actId="14100"/>
          <ac:picMkLst>
            <pc:docMk/>
            <pc:sldMk cId="945615307" sldId="336"/>
            <ac:picMk id="9222" creationId="{808F6E42-F548-AA80-897C-16B00BF2A47C}"/>
          </ac:picMkLst>
        </pc:picChg>
      </pc:sldChg>
      <pc:sldChg chg="add ord">
        <pc:chgData name="Nguyen Phan Anh 20206113" userId="4e557066-7c00-4c8f-a523-32ecf736c323" providerId="ADAL" clId="{9EF4E0D6-FC29-4090-8EB6-596CB5AB7CA2}" dt="2023-01-29T16:33:40.613" v="10720"/>
        <pc:sldMkLst>
          <pc:docMk/>
          <pc:sldMk cId="3222921225" sldId="337"/>
        </pc:sldMkLst>
      </pc:sldChg>
      <pc:sldChg chg="add ord replId">
        <pc:chgData name="Nguyen Phan Anh 20206113" userId="4e557066-7c00-4c8f-a523-32ecf736c323" providerId="ADAL" clId="{9EF4E0D6-FC29-4090-8EB6-596CB5AB7CA2}" dt="2023-01-29T16:33:40.613" v="10720"/>
        <pc:sldMkLst>
          <pc:docMk/>
          <pc:sldMk cId="2401613067" sldId="338"/>
        </pc:sldMkLst>
      </pc:sldChg>
      <pc:sldChg chg="add ord replId">
        <pc:chgData name="Nguyen Phan Anh 20206113" userId="4e557066-7c00-4c8f-a523-32ecf736c323" providerId="ADAL" clId="{9EF4E0D6-FC29-4090-8EB6-596CB5AB7CA2}" dt="2023-01-29T16:33:40.613" v="10720"/>
        <pc:sldMkLst>
          <pc:docMk/>
          <pc:sldMk cId="779554704" sldId="339"/>
        </pc:sldMkLst>
      </pc:sldChg>
      <pc:sldChg chg="add ord replId">
        <pc:chgData name="Nguyen Phan Anh 20206113" userId="4e557066-7c00-4c8f-a523-32ecf736c323" providerId="ADAL" clId="{9EF4E0D6-FC29-4090-8EB6-596CB5AB7CA2}" dt="2023-01-29T16:33:40.613" v="10720"/>
        <pc:sldMkLst>
          <pc:docMk/>
          <pc:sldMk cId="1291996062" sldId="340"/>
        </pc:sldMkLst>
      </pc:sldChg>
      <pc:sldMasterChg chg="addSldLayout delSldLayout">
        <pc:chgData name="Nguyen Phan Anh 20206113" userId="4e557066-7c00-4c8f-a523-32ecf736c323" providerId="ADAL" clId="{9EF4E0D6-FC29-4090-8EB6-596CB5AB7CA2}" dt="2023-01-29T16:45:02.377" v="10780" actId="47"/>
        <pc:sldMasterMkLst>
          <pc:docMk/>
          <pc:sldMasterMk cId="2819895280" sldId="2147483658"/>
        </pc:sldMasterMkLst>
        <pc:sldLayoutChg chg="del">
          <pc:chgData name="Nguyen Phan Anh 20206113" userId="4e557066-7c00-4c8f-a523-32ecf736c323" providerId="ADAL" clId="{9EF4E0D6-FC29-4090-8EB6-596CB5AB7CA2}" dt="2023-01-28T11:14:29.361" v="5160" actId="47"/>
          <pc:sldLayoutMkLst>
            <pc:docMk/>
            <pc:sldMasterMk cId="2819895280" sldId="2147483658"/>
            <pc:sldLayoutMk cId="678804056" sldId="2147483671"/>
          </pc:sldLayoutMkLst>
        </pc:sldLayoutChg>
        <pc:sldLayoutChg chg="del">
          <pc:chgData name="Nguyen Phan Anh 20206113" userId="4e557066-7c00-4c8f-a523-32ecf736c323" providerId="ADAL" clId="{9EF4E0D6-FC29-4090-8EB6-596CB5AB7CA2}" dt="2023-01-29T16:45:02.377" v="10780" actId="47"/>
          <pc:sldLayoutMkLst>
            <pc:docMk/>
            <pc:sldMasterMk cId="2819895280" sldId="2147483658"/>
            <pc:sldLayoutMk cId="867547037" sldId="2147483673"/>
          </pc:sldLayoutMkLst>
        </pc:sldLayoutChg>
        <pc:sldLayoutChg chg="del">
          <pc:chgData name="Nguyen Phan Anh 20206113" userId="4e557066-7c00-4c8f-a523-32ecf736c323" providerId="ADAL" clId="{9EF4E0D6-FC29-4090-8EB6-596CB5AB7CA2}" dt="2023-01-28T17:15:38.902" v="7356" actId="47"/>
          <pc:sldLayoutMkLst>
            <pc:docMk/>
            <pc:sldMasterMk cId="2819895280" sldId="2147483658"/>
            <pc:sldLayoutMk cId="314880910" sldId="2147483674"/>
          </pc:sldLayoutMkLst>
        </pc:sldLayoutChg>
        <pc:sldLayoutChg chg="add del">
          <pc:chgData name="Nguyen Phan Anh 20206113" userId="4e557066-7c00-4c8f-a523-32ecf736c323" providerId="ADAL" clId="{9EF4E0D6-FC29-4090-8EB6-596CB5AB7CA2}" dt="2023-01-28T09:54:59.646" v="4270" actId="47"/>
          <pc:sldLayoutMkLst>
            <pc:docMk/>
            <pc:sldMasterMk cId="2819895280" sldId="2147483658"/>
            <pc:sldLayoutMk cId="3313388757" sldId="2147483676"/>
          </pc:sldLayoutMkLst>
        </pc:sldLayoutChg>
      </pc:sldMasterChg>
    </pc:docChg>
  </pc:docChgLst>
  <pc:docChgLst>
    <pc:chgData name="Vu Van Nghia 20206205" userId="S::nghia.vv206205@sis.hust.edu.vn::672c76e5-dc3e-454c-acb8-c6d6685d991b" providerId="AD" clId="Web-{3E1F8F83-D1F3-49C9-C2B7-D5E46C0D7E35}"/>
    <pc:docChg chg="addSld delSld modSld modSection">
      <pc:chgData name="Vu Van Nghia 20206205" userId="S::nghia.vv206205@sis.hust.edu.vn::672c76e5-dc3e-454c-acb8-c6d6685d991b" providerId="AD" clId="Web-{3E1F8F83-D1F3-49C9-C2B7-D5E46C0D7E35}" dt="2023-01-29T16:25:58.846" v="98"/>
      <pc:docMkLst>
        <pc:docMk/>
      </pc:docMkLst>
      <pc:sldChg chg="modSp">
        <pc:chgData name="Vu Van Nghia 20206205" userId="S::nghia.vv206205@sis.hust.edu.vn::672c76e5-dc3e-454c-acb8-c6d6685d991b" providerId="AD" clId="Web-{3E1F8F83-D1F3-49C9-C2B7-D5E46C0D7E35}" dt="2023-01-29T16:23:08.996" v="96" actId="20577"/>
        <pc:sldMkLst>
          <pc:docMk/>
          <pc:sldMk cId="4024995091" sldId="294"/>
        </pc:sldMkLst>
        <pc:spChg chg="mod">
          <ac:chgData name="Vu Van Nghia 20206205" userId="S::nghia.vv206205@sis.hust.edu.vn::672c76e5-dc3e-454c-acb8-c6d6685d991b" providerId="AD" clId="Web-{3E1F8F83-D1F3-49C9-C2B7-D5E46C0D7E35}" dt="2023-01-29T16:23:08.996" v="96" actId="20577"/>
          <ac:spMkLst>
            <pc:docMk/>
            <pc:sldMk cId="4024995091" sldId="294"/>
            <ac:spMk id="40" creationId="{29B68501-B8E1-F3F0-4DA7-70DAD4311E53}"/>
          </ac:spMkLst>
        </pc:spChg>
      </pc:sldChg>
      <pc:sldChg chg="modSp">
        <pc:chgData name="Vu Van Nghia 20206205" userId="S::nghia.vv206205@sis.hust.edu.vn::672c76e5-dc3e-454c-acb8-c6d6685d991b" providerId="AD" clId="Web-{3E1F8F83-D1F3-49C9-C2B7-D5E46C0D7E35}" dt="2023-01-29T16:22:00.024" v="80" actId="14100"/>
        <pc:sldMkLst>
          <pc:docMk/>
          <pc:sldMk cId="319529945" sldId="306"/>
        </pc:sldMkLst>
        <pc:spChg chg="mod">
          <ac:chgData name="Vu Van Nghia 20206205" userId="S::nghia.vv206205@sis.hust.edu.vn::672c76e5-dc3e-454c-acb8-c6d6685d991b" providerId="AD" clId="Web-{3E1F8F83-D1F3-49C9-C2B7-D5E46C0D7E35}" dt="2023-01-29T16:20:28.349" v="66" actId="20577"/>
          <ac:spMkLst>
            <pc:docMk/>
            <pc:sldMk cId="319529945" sldId="306"/>
            <ac:spMk id="7" creationId="{50299891-B7CC-CA22-F53B-5B5039772C0E}"/>
          </ac:spMkLst>
        </pc:spChg>
        <pc:spChg chg="mod">
          <ac:chgData name="Vu Van Nghia 20206205" userId="S::nghia.vv206205@sis.hust.edu.vn::672c76e5-dc3e-454c-acb8-c6d6685d991b" providerId="AD" clId="Web-{3E1F8F83-D1F3-49C9-C2B7-D5E46C0D7E35}" dt="2023-01-29T15:50:22.499" v="3" actId="1076"/>
          <ac:spMkLst>
            <pc:docMk/>
            <pc:sldMk cId="319529945" sldId="306"/>
            <ac:spMk id="10" creationId="{1877EA3F-84BF-BDD7-3238-4467654AE8DA}"/>
          </ac:spMkLst>
        </pc:spChg>
        <pc:spChg chg="mod">
          <ac:chgData name="Vu Van Nghia 20206205" userId="S::nghia.vv206205@sis.hust.edu.vn::672c76e5-dc3e-454c-acb8-c6d6685d991b" providerId="AD" clId="Web-{3E1F8F83-D1F3-49C9-C2B7-D5E46C0D7E35}" dt="2023-01-29T16:17:45.858" v="57" actId="20577"/>
          <ac:spMkLst>
            <pc:docMk/>
            <pc:sldMk cId="319529945" sldId="306"/>
            <ac:spMk id="13" creationId="{8CCC41D2-DBAB-6825-8A76-029E9FAC6E01}"/>
          </ac:spMkLst>
        </pc:spChg>
        <pc:spChg chg="mod">
          <ac:chgData name="Vu Van Nghia 20206205" userId="S::nghia.vv206205@sis.hust.edu.vn::672c76e5-dc3e-454c-acb8-c6d6685d991b" providerId="AD" clId="Web-{3E1F8F83-D1F3-49C9-C2B7-D5E46C0D7E35}" dt="2023-01-29T15:50:24.530" v="5" actId="1076"/>
          <ac:spMkLst>
            <pc:docMk/>
            <pc:sldMk cId="319529945" sldId="306"/>
            <ac:spMk id="14" creationId="{DE20B332-D09E-0B52-6D4A-E733B7BD9B65}"/>
          </ac:spMkLst>
        </pc:spChg>
        <pc:spChg chg="mod">
          <ac:chgData name="Vu Van Nghia 20206205" userId="S::nghia.vv206205@sis.hust.edu.vn::672c76e5-dc3e-454c-acb8-c6d6685d991b" providerId="AD" clId="Web-{3E1F8F83-D1F3-49C9-C2B7-D5E46C0D7E35}" dt="2023-01-29T16:21:32.226" v="76" actId="20577"/>
          <ac:spMkLst>
            <pc:docMk/>
            <pc:sldMk cId="319529945" sldId="306"/>
            <ac:spMk id="15" creationId="{1101AA71-8B19-82EF-0C6C-45BFBD8EC20D}"/>
          </ac:spMkLst>
        </pc:spChg>
        <pc:spChg chg="mod">
          <ac:chgData name="Vu Van Nghia 20206205" userId="S::nghia.vv206205@sis.hust.edu.vn::672c76e5-dc3e-454c-acb8-c6d6685d991b" providerId="AD" clId="Web-{3E1F8F83-D1F3-49C9-C2B7-D5E46C0D7E35}" dt="2023-01-29T16:22:00.024" v="80" actId="14100"/>
          <ac:spMkLst>
            <pc:docMk/>
            <pc:sldMk cId="319529945" sldId="306"/>
            <ac:spMk id="16" creationId="{1E367C71-E21F-0966-8CC6-2B4748897EF1}"/>
          </ac:spMkLst>
        </pc:spChg>
        <pc:spChg chg="mod">
          <ac:chgData name="Vu Van Nghia 20206205" userId="S::nghia.vv206205@sis.hust.edu.vn::672c76e5-dc3e-454c-acb8-c6d6685d991b" providerId="AD" clId="Web-{3E1F8F83-D1F3-49C9-C2B7-D5E46C0D7E35}" dt="2023-01-29T16:20:36.615" v="68" actId="20577"/>
          <ac:spMkLst>
            <pc:docMk/>
            <pc:sldMk cId="319529945" sldId="306"/>
            <ac:spMk id="19" creationId="{46599C0F-D443-EB3B-8095-56EC406687C8}"/>
          </ac:spMkLst>
        </pc:spChg>
        <pc:spChg chg="mod">
          <ac:chgData name="Vu Van Nghia 20206205" userId="S::nghia.vv206205@sis.hust.edu.vn::672c76e5-dc3e-454c-acb8-c6d6685d991b" providerId="AD" clId="Web-{3E1F8F83-D1F3-49C9-C2B7-D5E46C0D7E35}" dt="2023-01-29T15:50:23.561" v="4" actId="1076"/>
          <ac:spMkLst>
            <pc:docMk/>
            <pc:sldMk cId="319529945" sldId="306"/>
            <ac:spMk id="22" creationId="{01557395-FC12-23A8-8BEB-2AC8B11B7616}"/>
          </ac:spMkLst>
        </pc:spChg>
        <pc:cxnChg chg="mod">
          <ac:chgData name="Vu Van Nghia 20206205" userId="S::nghia.vv206205@sis.hust.edu.vn::672c76e5-dc3e-454c-acb8-c6d6685d991b" providerId="AD" clId="Web-{3E1F8F83-D1F3-49C9-C2B7-D5E46C0D7E35}" dt="2023-01-29T16:16:17.839" v="6" actId="14100"/>
          <ac:cxnSpMkLst>
            <pc:docMk/>
            <pc:sldMk cId="319529945" sldId="306"/>
            <ac:cxnSpMk id="30" creationId="{4B133B3E-2564-0CBB-A133-D35014E38D62}"/>
          </ac:cxnSpMkLst>
        </pc:cxnChg>
      </pc:sldChg>
      <pc:sldChg chg="del">
        <pc:chgData name="Vu Van Nghia 20206205" userId="S::nghia.vv206205@sis.hust.edu.vn::672c76e5-dc3e-454c-acb8-c6d6685d991b" providerId="AD" clId="Web-{3E1F8F83-D1F3-49C9-C2B7-D5E46C0D7E35}" dt="2023-01-29T16:25:54.908" v="97"/>
        <pc:sldMkLst>
          <pc:docMk/>
          <pc:sldMk cId="3375484167" sldId="324"/>
        </pc:sldMkLst>
      </pc:sldChg>
      <pc:sldChg chg="add">
        <pc:chgData name="Vu Van Nghia 20206205" userId="S::nghia.vv206205@sis.hust.edu.vn::672c76e5-dc3e-454c-acb8-c6d6685d991b" providerId="AD" clId="Web-{3E1F8F83-D1F3-49C9-C2B7-D5E46C0D7E35}" dt="2023-01-29T16:25:58.846" v="98"/>
        <pc:sldMkLst>
          <pc:docMk/>
          <pc:sldMk cId="945615307" sldId="336"/>
        </pc:sldMkLst>
      </pc:sldChg>
    </pc:docChg>
  </pc:docChgLst>
  <pc:docChgLst>
    <pc:chgData name="Nguyen Viet Anh 20206115" userId="S::anh.nv206115@sis.hust.edu.vn::728c3841-0e12-4bda-95b6-05a3330a85dd" providerId="AD" clId="Web-{8721B2DA-70D7-E759-C8B6-747896E8EE52}"/>
    <pc:docChg chg="modSld">
      <pc:chgData name="Nguyen Viet Anh 20206115" userId="S::anh.nv206115@sis.hust.edu.vn::728c3841-0e12-4bda-95b6-05a3330a85dd" providerId="AD" clId="Web-{8721B2DA-70D7-E759-C8B6-747896E8EE52}" dt="2023-01-29T16:16:03.327" v="19" actId="20577"/>
      <pc:docMkLst>
        <pc:docMk/>
      </pc:docMkLst>
      <pc:sldChg chg="modSp">
        <pc:chgData name="Nguyen Viet Anh 20206115" userId="S::anh.nv206115@sis.hust.edu.vn::728c3841-0e12-4bda-95b6-05a3330a85dd" providerId="AD" clId="Web-{8721B2DA-70D7-E759-C8B6-747896E8EE52}" dt="2023-01-29T16:16:03.327" v="19" actId="20577"/>
        <pc:sldMkLst>
          <pc:docMk/>
          <pc:sldMk cId="319529945" sldId="306"/>
        </pc:sldMkLst>
        <pc:spChg chg="mod">
          <ac:chgData name="Nguyen Viet Anh 20206115" userId="S::anh.nv206115@sis.hust.edu.vn::728c3841-0e12-4bda-95b6-05a3330a85dd" providerId="AD" clId="Web-{8721B2DA-70D7-E759-C8B6-747896E8EE52}" dt="2023-01-29T16:16:03.327" v="19" actId="20577"/>
          <ac:spMkLst>
            <pc:docMk/>
            <pc:sldMk cId="319529945" sldId="306"/>
            <ac:spMk id="15" creationId="{1101AA71-8B19-82EF-0C6C-45BFBD8EC20D}"/>
          </ac:spMkLst>
        </pc:spChg>
      </pc:sldChg>
    </pc:docChg>
  </pc:docChgLst>
  <pc:docChgLst>
    <pc:chgData name="Guest User" userId="S::urn:spo:anon#6e2970826f2f47ef0b8589badf56a36492a6cab3b98ea8f7e849c91997f81a50::" providerId="AD" clId="Web-{DD6F56E8-7F3C-B8A2-D2F4-D5EEDF0D8EC8}"/>
    <pc:docChg chg="addSld modSld modSection">
      <pc:chgData name="Guest User" userId="S::urn:spo:anon#6e2970826f2f47ef0b8589badf56a36492a6cab3b98ea8f7e849c91997f81a50::" providerId="AD" clId="Web-{DD6F56E8-7F3C-B8A2-D2F4-D5EEDF0D8EC8}" dt="2023-01-28T09:39:32.681" v="403"/>
      <pc:docMkLst>
        <pc:docMk/>
      </pc:docMkLst>
      <pc:sldChg chg="addSp delSp modSp new mod setBg">
        <pc:chgData name="Guest User" userId="S::urn:spo:anon#6e2970826f2f47ef0b8589badf56a36492a6cab3b98ea8f7e849c91997f81a50::" providerId="AD" clId="Web-{DD6F56E8-7F3C-B8A2-D2F4-D5EEDF0D8EC8}" dt="2023-01-28T09:39:32.681" v="403"/>
        <pc:sldMkLst>
          <pc:docMk/>
          <pc:sldMk cId="212005334" sldId="298"/>
        </pc:sldMkLst>
        <pc:spChg chg="mod ord">
          <ac:chgData name="Guest User" userId="S::urn:spo:anon#6e2970826f2f47ef0b8589badf56a36492a6cab3b98ea8f7e849c91997f81a50::" providerId="AD" clId="Web-{DD6F56E8-7F3C-B8A2-D2F4-D5EEDF0D8EC8}" dt="2023-01-28T09:39:32.681" v="403"/>
          <ac:spMkLst>
            <pc:docMk/>
            <pc:sldMk cId="212005334" sldId="298"/>
            <ac:spMk id="2" creationId="{1AE49AC4-450F-5D23-F6C8-C5EAC0222658}"/>
          </ac:spMkLst>
        </pc:spChg>
        <pc:spChg chg="mod">
          <ac:chgData name="Guest User" userId="S::urn:spo:anon#6e2970826f2f47ef0b8589badf56a36492a6cab3b98ea8f7e849c91997f81a50::" providerId="AD" clId="Web-{DD6F56E8-7F3C-B8A2-D2F4-D5EEDF0D8EC8}" dt="2023-01-28T09:39:32.681" v="403"/>
          <ac:spMkLst>
            <pc:docMk/>
            <pc:sldMk cId="212005334" sldId="298"/>
            <ac:spMk id="3" creationId="{6D29BB57-3869-5A72-5FC7-7ACE43F14E30}"/>
          </ac:spMkLst>
        </pc:spChg>
        <pc:spChg chg="mod ord">
          <ac:chgData name="Guest User" userId="S::urn:spo:anon#6e2970826f2f47ef0b8589badf56a36492a6cab3b98ea8f7e849c91997f81a50::" providerId="AD" clId="Web-{DD6F56E8-7F3C-B8A2-D2F4-D5EEDF0D8EC8}" dt="2023-01-28T09:39:32.681" v="403"/>
          <ac:spMkLst>
            <pc:docMk/>
            <pc:sldMk cId="212005334" sldId="298"/>
            <ac:spMk id="4" creationId="{32F74041-E64C-43A3-A91D-9BF423183651}"/>
          </ac:spMkLst>
        </pc:spChg>
        <pc:spChg chg="add del">
          <ac:chgData name="Guest User" userId="S::urn:spo:anon#6e2970826f2f47ef0b8589badf56a36492a6cab3b98ea8f7e849c91997f81a50::" providerId="AD" clId="Web-{DD6F56E8-7F3C-B8A2-D2F4-D5EEDF0D8EC8}" dt="2023-01-28T09:39:22.353" v="396"/>
          <ac:spMkLst>
            <pc:docMk/>
            <pc:sldMk cId="212005334" sldId="298"/>
            <ac:spMk id="10" creationId="{5E39A796-BE83-48B1-B33F-35C4A32AAB57}"/>
          </ac:spMkLst>
        </pc:spChg>
        <pc:spChg chg="add del">
          <ac:chgData name="Guest User" userId="S::urn:spo:anon#6e2970826f2f47ef0b8589badf56a36492a6cab3b98ea8f7e849c91997f81a50::" providerId="AD" clId="Web-{DD6F56E8-7F3C-B8A2-D2F4-D5EEDF0D8EC8}" dt="2023-01-28T09:39:22.353" v="396"/>
          <ac:spMkLst>
            <pc:docMk/>
            <pc:sldMk cId="212005334" sldId="298"/>
            <ac:spMk id="12" creationId="{72F84B47-E267-4194-8194-831DB7B5547F}"/>
          </ac:spMkLst>
        </pc:spChg>
        <pc:spChg chg="add del">
          <ac:chgData name="Guest User" userId="S::urn:spo:anon#6e2970826f2f47ef0b8589badf56a36492a6cab3b98ea8f7e849c91997f81a50::" providerId="AD" clId="Web-{DD6F56E8-7F3C-B8A2-D2F4-D5EEDF0D8EC8}" dt="2023-01-28T09:39:24.681" v="398"/>
          <ac:spMkLst>
            <pc:docMk/>
            <pc:sldMk cId="212005334" sldId="298"/>
            <ac:spMk id="14" creationId="{1A95671B-3CC6-4792-9114-B74FAEA224E6}"/>
          </ac:spMkLst>
        </pc:spChg>
        <pc:spChg chg="add del">
          <ac:chgData name="Guest User" userId="S::urn:spo:anon#6e2970826f2f47ef0b8589badf56a36492a6cab3b98ea8f7e849c91997f81a50::" providerId="AD" clId="Web-{DD6F56E8-7F3C-B8A2-D2F4-D5EEDF0D8EC8}" dt="2023-01-28T09:39:28.119" v="400"/>
          <ac:spMkLst>
            <pc:docMk/>
            <pc:sldMk cId="212005334" sldId="298"/>
            <ac:spMk id="16" creationId="{66E48AFA-8884-4F68-A44F-D2C1E8609C5A}"/>
          </ac:spMkLst>
        </pc:spChg>
        <pc:spChg chg="add del">
          <ac:chgData name="Guest User" userId="S::urn:spo:anon#6e2970826f2f47ef0b8589badf56a36492a6cab3b98ea8f7e849c91997f81a50::" providerId="AD" clId="Web-{DD6F56E8-7F3C-B8A2-D2F4-D5EEDF0D8EC8}" dt="2023-01-28T09:39:28.119" v="400"/>
          <ac:spMkLst>
            <pc:docMk/>
            <pc:sldMk cId="212005334" sldId="298"/>
            <ac:spMk id="17" creationId="{969D19A6-08CB-498C-93EC-3FFB021FC68A}"/>
          </ac:spMkLst>
        </pc:spChg>
        <pc:spChg chg="add del">
          <ac:chgData name="Guest User" userId="S::urn:spo:anon#6e2970826f2f47ef0b8589badf56a36492a6cab3b98ea8f7e849c91997f81a50::" providerId="AD" clId="Web-{DD6F56E8-7F3C-B8A2-D2F4-D5EEDF0D8EC8}" dt="2023-01-28T09:39:32.666" v="402"/>
          <ac:spMkLst>
            <pc:docMk/>
            <pc:sldMk cId="212005334" sldId="298"/>
            <ac:spMk id="19" creationId="{2B566528-1B12-4246-9431-5C2D7D081168}"/>
          </ac:spMkLst>
        </pc:spChg>
        <pc:spChg chg="add">
          <ac:chgData name="Guest User" userId="S::urn:spo:anon#6e2970826f2f47ef0b8589badf56a36492a6cab3b98ea8f7e849c91997f81a50::" providerId="AD" clId="Web-{DD6F56E8-7F3C-B8A2-D2F4-D5EEDF0D8EC8}" dt="2023-01-28T09:39:32.681" v="403"/>
          <ac:spMkLst>
            <pc:docMk/>
            <pc:sldMk cId="212005334" sldId="298"/>
            <ac:spMk id="25" creationId="{5E39A796-BE83-48B1-B33F-35C4A32AAB57}"/>
          </ac:spMkLst>
        </pc:spChg>
        <pc:spChg chg="add">
          <ac:chgData name="Guest User" userId="S::urn:spo:anon#6e2970826f2f47ef0b8589badf56a36492a6cab3b98ea8f7e849c91997f81a50::" providerId="AD" clId="Web-{DD6F56E8-7F3C-B8A2-D2F4-D5EEDF0D8EC8}" dt="2023-01-28T09:39:32.681" v="403"/>
          <ac:spMkLst>
            <pc:docMk/>
            <pc:sldMk cId="212005334" sldId="298"/>
            <ac:spMk id="26" creationId="{72F84B47-E267-4194-8194-831DB7B5547F}"/>
          </ac:spMkLst>
        </pc:spChg>
        <pc:grpChg chg="add del">
          <ac:chgData name="Guest User" userId="S::urn:spo:anon#6e2970826f2f47ef0b8589badf56a36492a6cab3b98ea8f7e849c91997f81a50::" providerId="AD" clId="Web-{DD6F56E8-7F3C-B8A2-D2F4-D5EEDF0D8EC8}" dt="2023-01-28T09:39:32.666" v="402"/>
          <ac:grpSpMkLst>
            <pc:docMk/>
            <pc:sldMk cId="212005334" sldId="298"/>
            <ac:grpSpMk id="20" creationId="{828A5161-06F1-46CF-8AD7-844680A59E13}"/>
          </ac:grpSpMkLst>
        </pc:grpChg>
        <pc:grpChg chg="add del">
          <ac:chgData name="Guest User" userId="S::urn:spo:anon#6e2970826f2f47ef0b8589badf56a36492a6cab3b98ea8f7e849c91997f81a50::" providerId="AD" clId="Web-{DD6F56E8-7F3C-B8A2-D2F4-D5EEDF0D8EC8}" dt="2023-01-28T09:39:32.666" v="402"/>
          <ac:grpSpMkLst>
            <pc:docMk/>
            <pc:sldMk cId="212005334" sldId="298"/>
            <ac:grpSpMk id="22" creationId="{5995D10D-E9C9-47DB-AE7E-801FEF38F5C9}"/>
          </ac:grpSpMkLst>
        </pc:grpChg>
        <pc:picChg chg="add mod">
          <ac:chgData name="Guest User" userId="S::urn:spo:anon#6e2970826f2f47ef0b8589badf56a36492a6cab3b98ea8f7e849c91997f81a50::" providerId="AD" clId="Web-{DD6F56E8-7F3C-B8A2-D2F4-D5EEDF0D8EC8}" dt="2023-01-28T09:39:32.681" v="403"/>
          <ac:picMkLst>
            <pc:docMk/>
            <pc:sldMk cId="212005334" sldId="298"/>
            <ac:picMk id="5" creationId="{329707E4-C7E8-0DD9-F5CF-A0AB18D04DDD}"/>
          </ac:picMkLst>
        </pc:picChg>
      </pc:sldChg>
    </pc:docChg>
  </pc:docChgLst>
  <pc:docChgLst>
    <pc:chgData name="Nguyen Viet Anh 20206115" userId="S::anh.nv206115@sis.hust.edu.vn::728c3841-0e12-4bda-95b6-05a3330a85dd" providerId="AD" clId="Web-{B781D78A-BF12-29CD-644E-C5A8D7E441A3}"/>
    <pc:docChg chg="modSld">
      <pc:chgData name="Nguyen Viet Anh 20206115" userId="S::anh.nv206115@sis.hust.edu.vn::728c3841-0e12-4bda-95b6-05a3330a85dd" providerId="AD" clId="Web-{B781D78A-BF12-29CD-644E-C5A8D7E441A3}" dt="2023-01-29T14:34:12.892" v="27" actId="1076"/>
      <pc:docMkLst>
        <pc:docMk/>
      </pc:docMkLst>
      <pc:sldChg chg="addSp delSp modSp">
        <pc:chgData name="Nguyen Viet Anh 20206115" userId="S::anh.nv206115@sis.hust.edu.vn::728c3841-0e12-4bda-95b6-05a3330a85dd" providerId="AD" clId="Web-{B781D78A-BF12-29CD-644E-C5A8D7E441A3}" dt="2023-01-29T14:34:12.892" v="27" actId="1076"/>
        <pc:sldMkLst>
          <pc:docMk/>
          <pc:sldMk cId="319529945" sldId="306"/>
        </pc:sldMkLst>
        <pc:spChg chg="mod">
          <ac:chgData name="Nguyen Viet Anh 20206115" userId="S::anh.nv206115@sis.hust.edu.vn::728c3841-0e12-4bda-95b6-05a3330a85dd" providerId="AD" clId="Web-{B781D78A-BF12-29CD-644E-C5A8D7E441A3}" dt="2023-01-29T14:27:05.565" v="13" actId="1076"/>
          <ac:spMkLst>
            <pc:docMk/>
            <pc:sldMk cId="319529945" sldId="306"/>
            <ac:spMk id="4" creationId="{AEB10C3F-2B6B-0FAD-AACE-E0FFCE144A7C}"/>
          </ac:spMkLst>
        </pc:spChg>
        <pc:spChg chg="mod">
          <ac:chgData name="Nguyen Viet Anh 20206115" userId="S::anh.nv206115@sis.hust.edu.vn::728c3841-0e12-4bda-95b6-05a3330a85dd" providerId="AD" clId="Web-{B781D78A-BF12-29CD-644E-C5A8D7E441A3}" dt="2023-01-29T14:26:46.471" v="11" actId="14100"/>
          <ac:spMkLst>
            <pc:docMk/>
            <pc:sldMk cId="319529945" sldId="306"/>
            <ac:spMk id="5" creationId="{2CBBB1BE-0FE8-D23C-1367-36614323F011}"/>
          </ac:spMkLst>
        </pc:spChg>
        <pc:spChg chg="mod">
          <ac:chgData name="Nguyen Viet Anh 20206115" userId="S::anh.nv206115@sis.hust.edu.vn::728c3841-0e12-4bda-95b6-05a3330a85dd" providerId="AD" clId="Web-{B781D78A-BF12-29CD-644E-C5A8D7E441A3}" dt="2023-01-29T14:34:12.892" v="27" actId="1076"/>
          <ac:spMkLst>
            <pc:docMk/>
            <pc:sldMk cId="319529945" sldId="306"/>
            <ac:spMk id="6" creationId="{022967A8-8EF0-F8CF-0760-F547AD6412B8}"/>
          </ac:spMkLst>
        </pc:spChg>
        <pc:spChg chg="mod">
          <ac:chgData name="Nguyen Viet Anh 20206115" userId="S::anh.nv206115@sis.hust.edu.vn::728c3841-0e12-4bda-95b6-05a3330a85dd" providerId="AD" clId="Web-{B781D78A-BF12-29CD-644E-C5A8D7E441A3}" dt="2023-01-29T14:33:58.157" v="24" actId="14100"/>
          <ac:spMkLst>
            <pc:docMk/>
            <pc:sldMk cId="319529945" sldId="306"/>
            <ac:spMk id="7" creationId="{50299891-B7CC-CA22-F53B-5B5039772C0E}"/>
          </ac:spMkLst>
        </pc:spChg>
        <pc:spChg chg="mod">
          <ac:chgData name="Nguyen Viet Anh 20206115" userId="S::anh.nv206115@sis.hust.edu.vn::728c3841-0e12-4bda-95b6-05a3330a85dd" providerId="AD" clId="Web-{B781D78A-BF12-29CD-644E-C5A8D7E441A3}" dt="2023-01-29T14:27:12.347" v="14" actId="1076"/>
          <ac:spMkLst>
            <pc:docMk/>
            <pc:sldMk cId="319529945" sldId="306"/>
            <ac:spMk id="14" creationId="{DE20B332-D09E-0B52-6D4A-E733B7BD9B65}"/>
          </ac:spMkLst>
        </pc:spChg>
        <pc:spChg chg="mod">
          <ac:chgData name="Nguyen Viet Anh 20206115" userId="S::anh.nv206115@sis.hust.edu.vn::728c3841-0e12-4bda-95b6-05a3330a85dd" providerId="AD" clId="Web-{B781D78A-BF12-29CD-644E-C5A8D7E441A3}" dt="2023-01-29T14:27:16.128" v="15" actId="14100"/>
          <ac:spMkLst>
            <pc:docMk/>
            <pc:sldMk cId="319529945" sldId="306"/>
            <ac:spMk id="15" creationId="{1101AA71-8B19-82EF-0C6C-45BFBD8EC20D}"/>
          </ac:spMkLst>
        </pc:spChg>
        <pc:spChg chg="mod">
          <ac:chgData name="Nguyen Viet Anh 20206115" userId="S::anh.nv206115@sis.hust.edu.vn::728c3841-0e12-4bda-95b6-05a3330a85dd" providerId="AD" clId="Web-{B781D78A-BF12-29CD-644E-C5A8D7E441A3}" dt="2023-01-29T14:34:06.064" v="26" actId="14100"/>
          <ac:spMkLst>
            <pc:docMk/>
            <pc:sldMk cId="319529945" sldId="306"/>
            <ac:spMk id="17" creationId="{72F661BE-E8F3-17D1-313B-B1526AFA24A7}"/>
          </ac:spMkLst>
        </pc:spChg>
        <pc:picChg chg="mod">
          <ac:chgData name="Nguyen Viet Anh 20206115" userId="S::anh.nv206115@sis.hust.edu.vn::728c3841-0e12-4bda-95b6-05a3330a85dd" providerId="AD" clId="Web-{B781D78A-BF12-29CD-644E-C5A8D7E441A3}" dt="2023-01-29T14:23:33.152" v="1" actId="14100"/>
          <ac:picMkLst>
            <pc:docMk/>
            <pc:sldMk cId="319529945" sldId="306"/>
            <ac:picMk id="8" creationId="{314E4767-71F2-4400-E937-AF069257BE08}"/>
          </ac:picMkLst>
        </pc:picChg>
        <pc:picChg chg="add mod">
          <ac:chgData name="Nguyen Viet Anh 20206115" userId="S::anh.nv206115@sis.hust.edu.vn::728c3841-0e12-4bda-95b6-05a3330a85dd" providerId="AD" clId="Web-{B781D78A-BF12-29CD-644E-C5A8D7E441A3}" dt="2023-01-29T14:25:37.844" v="7" actId="1076"/>
          <ac:picMkLst>
            <pc:docMk/>
            <pc:sldMk cId="319529945" sldId="306"/>
            <ac:picMk id="9" creationId="{968AEFA0-F92B-30F2-CC1E-14A3B449729D}"/>
          </ac:picMkLst>
        </pc:picChg>
        <pc:picChg chg="add del mod">
          <ac:chgData name="Nguyen Viet Anh 20206115" userId="S::anh.nv206115@sis.hust.edu.vn::728c3841-0e12-4bda-95b6-05a3330a85dd" providerId="AD" clId="Web-{B781D78A-BF12-29CD-644E-C5A8D7E441A3}" dt="2023-01-29T14:33:41.094" v="21"/>
          <ac:picMkLst>
            <pc:docMk/>
            <pc:sldMk cId="319529945" sldId="306"/>
            <ac:picMk id="10" creationId="{3D1ADFBA-92D9-B94B-8A3F-70BC83C58555}"/>
          </ac:picMkLst>
        </pc:picChg>
        <pc:cxnChg chg="mod">
          <ac:chgData name="Nguyen Viet Anh 20206115" userId="S::anh.nv206115@sis.hust.edu.vn::728c3841-0e12-4bda-95b6-05a3330a85dd" providerId="AD" clId="Web-{B781D78A-BF12-29CD-644E-C5A8D7E441A3}" dt="2023-01-29T14:26:56.393" v="12" actId="1076"/>
          <ac:cxnSpMkLst>
            <pc:docMk/>
            <pc:sldMk cId="319529945" sldId="306"/>
            <ac:cxnSpMk id="25" creationId="{A32DC0D4-59A9-AF52-39EC-9380A9BC8347}"/>
          </ac:cxnSpMkLst>
        </pc:cxnChg>
        <pc:cxnChg chg="mod">
          <ac:chgData name="Nguyen Viet Anh 20206115" userId="S::anh.nv206115@sis.hust.edu.vn::728c3841-0e12-4bda-95b6-05a3330a85dd" providerId="AD" clId="Web-{B781D78A-BF12-29CD-644E-C5A8D7E441A3}" dt="2023-01-29T14:27:16.128" v="15" actId="14100"/>
          <ac:cxnSpMkLst>
            <pc:docMk/>
            <pc:sldMk cId="319529945" sldId="306"/>
            <ac:cxnSpMk id="30" creationId="{4B133B3E-2564-0CBB-A133-D35014E38D62}"/>
          </ac:cxnSpMkLst>
        </pc:cxnChg>
      </pc:sldChg>
    </pc:docChg>
  </pc:docChgLst>
  <pc:docChgLst>
    <pc:chgData name="Pham Van Thuc 20206213" userId="S::thuc.pv206213@sis.hust.edu.vn::e655d22a-af15-4a35-893e-c00ef4778249" providerId="AD" clId="Web-{6FB827C2-0070-00CC-67AE-8E4EEB06F4BC}"/>
    <pc:docChg chg="modSld">
      <pc:chgData name="Pham Van Thuc 20206213" userId="S::thuc.pv206213@sis.hust.edu.vn::e655d22a-af15-4a35-893e-c00ef4778249" providerId="AD" clId="Web-{6FB827C2-0070-00CC-67AE-8E4EEB06F4BC}" dt="2023-01-29T14:49:56.417" v="3" actId="20577"/>
      <pc:docMkLst>
        <pc:docMk/>
      </pc:docMkLst>
      <pc:sldChg chg="modSp">
        <pc:chgData name="Pham Van Thuc 20206213" userId="S::thuc.pv206213@sis.hust.edu.vn::e655d22a-af15-4a35-893e-c00ef4778249" providerId="AD" clId="Web-{6FB827C2-0070-00CC-67AE-8E4EEB06F4BC}" dt="2023-01-29T14:49:56.417" v="3" actId="20577"/>
        <pc:sldMkLst>
          <pc:docMk/>
          <pc:sldMk cId="2927247286" sldId="293"/>
        </pc:sldMkLst>
        <pc:spChg chg="mod">
          <ac:chgData name="Pham Van Thuc 20206213" userId="S::thuc.pv206213@sis.hust.edu.vn::e655d22a-af15-4a35-893e-c00ef4778249" providerId="AD" clId="Web-{6FB827C2-0070-00CC-67AE-8E4EEB06F4BC}" dt="2023-01-29T14:49:56.417" v="3" actId="20577"/>
          <ac:spMkLst>
            <pc:docMk/>
            <pc:sldMk cId="2927247286" sldId="293"/>
            <ac:spMk id="9" creationId="{C9790EF9-6C44-D7DB-176F-85616F7A3F82}"/>
          </ac:spMkLst>
        </pc:spChg>
      </pc:sldChg>
      <pc:sldChg chg="addSp modSp">
        <pc:chgData name="Pham Van Thuc 20206213" userId="S::thuc.pv206213@sis.hust.edu.vn::e655d22a-af15-4a35-893e-c00ef4778249" providerId="AD" clId="Web-{6FB827C2-0070-00CC-67AE-8E4EEB06F4BC}" dt="2023-01-29T14:37:35.358" v="1"/>
        <pc:sldMkLst>
          <pc:docMk/>
          <pc:sldMk cId="491109050" sldId="304"/>
        </pc:sldMkLst>
        <pc:picChg chg="add mod">
          <ac:chgData name="Pham Van Thuc 20206213" userId="S::thuc.pv206213@sis.hust.edu.vn::e655d22a-af15-4a35-893e-c00ef4778249" providerId="AD" clId="Web-{6FB827C2-0070-00CC-67AE-8E4EEB06F4BC}" dt="2023-01-29T14:37:35.358" v="1"/>
          <ac:picMkLst>
            <pc:docMk/>
            <pc:sldMk cId="491109050" sldId="304"/>
            <ac:picMk id="5" creationId="{3AD16F22-43C2-28E3-7041-B6C976257B38}"/>
          </ac:picMkLst>
        </pc:picChg>
      </pc:sldChg>
    </pc:docChg>
  </pc:docChgLst>
  <pc:docChgLst>
    <pc:chgData name="Nguyen Viet Anh 20206115" userId="S::anh.nv206115@sis.hust.edu.vn::728c3841-0e12-4bda-95b6-05a3330a85dd" providerId="AD" clId="Web-{3B5FD8C9-510A-93B0-E690-5AD0326F7C29}"/>
    <pc:docChg chg="modSld">
      <pc:chgData name="Nguyen Viet Anh 20206115" userId="S::anh.nv206115@sis.hust.edu.vn::728c3841-0e12-4bda-95b6-05a3330a85dd" providerId="AD" clId="Web-{3B5FD8C9-510A-93B0-E690-5AD0326F7C29}" dt="2023-01-29T14:22:38.871" v="0"/>
      <pc:docMkLst>
        <pc:docMk/>
      </pc:docMkLst>
      <pc:sldChg chg="addSp modSp">
        <pc:chgData name="Nguyen Viet Anh 20206115" userId="S::anh.nv206115@sis.hust.edu.vn::728c3841-0e12-4bda-95b6-05a3330a85dd" providerId="AD" clId="Web-{3B5FD8C9-510A-93B0-E690-5AD0326F7C29}" dt="2023-01-29T14:22:38.871" v="0"/>
        <pc:sldMkLst>
          <pc:docMk/>
          <pc:sldMk cId="319529945" sldId="306"/>
        </pc:sldMkLst>
        <pc:picChg chg="add mod">
          <ac:chgData name="Nguyen Viet Anh 20206115" userId="S::anh.nv206115@sis.hust.edu.vn::728c3841-0e12-4bda-95b6-05a3330a85dd" providerId="AD" clId="Web-{3B5FD8C9-510A-93B0-E690-5AD0326F7C29}" dt="2023-01-29T14:22:38.871" v="0"/>
          <ac:picMkLst>
            <pc:docMk/>
            <pc:sldMk cId="319529945" sldId="306"/>
            <ac:picMk id="8" creationId="{314E4767-71F2-4400-E937-AF069257BE08}"/>
          </ac:picMkLst>
        </pc:picChg>
      </pc:sldChg>
    </pc:docChg>
  </pc:docChgLst>
  <pc:docChgLst>
    <pc:chgData name="Guest User" userId="S::urn:spo:anon#6e2970826f2f47ef0b8589badf56a36492a6cab3b98ea8f7e849c91997f81a50::" providerId="AD" clId="Web-{A0E9E09A-7B4A-AE42-41B8-4B8361FC1A01}"/>
    <pc:docChg chg="addSld delSld modSld sldOrd modSection">
      <pc:chgData name="Guest User" userId="S::urn:spo:anon#6e2970826f2f47ef0b8589badf56a36492a6cab3b98ea8f7e849c91997f81a50::" providerId="AD" clId="Web-{A0E9E09A-7B4A-AE42-41B8-4B8361FC1A01}" dt="2023-01-29T15:16:37.467" v="2457" actId="1076"/>
      <pc:docMkLst>
        <pc:docMk/>
      </pc:docMkLst>
      <pc:sldChg chg="delSp modSp">
        <pc:chgData name="Guest User" userId="S::urn:spo:anon#6e2970826f2f47ef0b8589badf56a36492a6cab3b98ea8f7e849c91997f81a50::" providerId="AD" clId="Web-{A0E9E09A-7B4A-AE42-41B8-4B8361FC1A01}" dt="2023-01-29T13:55:20.108" v="57" actId="20577"/>
        <pc:sldMkLst>
          <pc:docMk/>
          <pc:sldMk cId="491109050" sldId="304"/>
        </pc:sldMkLst>
        <pc:spChg chg="mod">
          <ac:chgData name="Guest User" userId="S::urn:spo:anon#6e2970826f2f47ef0b8589badf56a36492a6cab3b98ea8f7e849c91997f81a50::" providerId="AD" clId="Web-{A0E9E09A-7B4A-AE42-41B8-4B8361FC1A01}" dt="2023-01-29T13:55:20.108" v="57" actId="20577"/>
          <ac:spMkLst>
            <pc:docMk/>
            <pc:sldMk cId="491109050" sldId="304"/>
            <ac:spMk id="4" creationId="{BC311219-8684-45FC-A126-E067924AC7F7}"/>
          </ac:spMkLst>
        </pc:spChg>
        <pc:spChg chg="del">
          <ac:chgData name="Guest User" userId="S::urn:spo:anon#6e2970826f2f47ef0b8589badf56a36492a6cab3b98ea8f7e849c91997f81a50::" providerId="AD" clId="Web-{A0E9E09A-7B4A-AE42-41B8-4B8361FC1A01}" dt="2023-01-29T13:51:46.054" v="7"/>
          <ac:spMkLst>
            <pc:docMk/>
            <pc:sldMk cId="491109050" sldId="304"/>
            <ac:spMk id="5" creationId="{E134150F-DB0F-D9DC-9C5D-F1BEF4499AA5}"/>
          </ac:spMkLst>
        </pc:spChg>
        <pc:spChg chg="del">
          <ac:chgData name="Guest User" userId="S::urn:spo:anon#6e2970826f2f47ef0b8589badf56a36492a6cab3b98ea8f7e849c91997f81a50::" providerId="AD" clId="Web-{A0E9E09A-7B4A-AE42-41B8-4B8361FC1A01}" dt="2023-01-29T13:51:13.975" v="3"/>
          <ac:spMkLst>
            <pc:docMk/>
            <pc:sldMk cId="491109050" sldId="304"/>
            <ac:spMk id="6" creationId="{AFC98FF3-3D3B-B18B-B01F-0CDED0AECFF4}"/>
          </ac:spMkLst>
        </pc:spChg>
        <pc:spChg chg="del">
          <ac:chgData name="Guest User" userId="S::urn:spo:anon#6e2970826f2f47ef0b8589badf56a36492a6cab3b98ea8f7e849c91997f81a50::" providerId="AD" clId="Web-{A0E9E09A-7B4A-AE42-41B8-4B8361FC1A01}" dt="2023-01-29T13:51:20.944" v="4"/>
          <ac:spMkLst>
            <pc:docMk/>
            <pc:sldMk cId="491109050" sldId="304"/>
            <ac:spMk id="7" creationId="{6D73FF85-CCD6-A04B-6AEA-9789BA637B26}"/>
          </ac:spMkLst>
        </pc:spChg>
        <pc:spChg chg="del">
          <ac:chgData name="Guest User" userId="S::urn:spo:anon#6e2970826f2f47ef0b8589badf56a36492a6cab3b98ea8f7e849c91997f81a50::" providerId="AD" clId="Web-{A0E9E09A-7B4A-AE42-41B8-4B8361FC1A01}" dt="2023-01-29T13:51:39.695" v="6"/>
          <ac:spMkLst>
            <pc:docMk/>
            <pc:sldMk cId="491109050" sldId="304"/>
            <ac:spMk id="8" creationId="{B3E757A2-D062-6671-9557-F548DE067783}"/>
          </ac:spMkLst>
        </pc:spChg>
        <pc:spChg chg="del">
          <ac:chgData name="Guest User" userId="S::urn:spo:anon#6e2970826f2f47ef0b8589badf56a36492a6cab3b98ea8f7e849c91997f81a50::" providerId="AD" clId="Web-{A0E9E09A-7B4A-AE42-41B8-4B8361FC1A01}" dt="2023-01-29T13:51:35.398" v="5"/>
          <ac:spMkLst>
            <pc:docMk/>
            <pc:sldMk cId="491109050" sldId="304"/>
            <ac:spMk id="9" creationId="{593B295B-708B-E879-AFB3-766D54C9CAC1}"/>
          </ac:spMkLst>
        </pc:spChg>
      </pc:sldChg>
      <pc:sldChg chg="addSp modSp">
        <pc:chgData name="Guest User" userId="S::urn:spo:anon#6e2970826f2f47ef0b8589badf56a36492a6cab3b98ea8f7e849c91997f81a50::" providerId="AD" clId="Web-{A0E9E09A-7B4A-AE42-41B8-4B8361FC1A01}" dt="2023-01-29T14:32:30.085" v="509"/>
        <pc:sldMkLst>
          <pc:docMk/>
          <pc:sldMk cId="3475159603" sldId="315"/>
        </pc:sldMkLst>
        <pc:graphicFrameChg chg="add mod modGraphic">
          <ac:chgData name="Guest User" userId="S::urn:spo:anon#6e2970826f2f47ef0b8589badf56a36492a6cab3b98ea8f7e849c91997f81a50::" providerId="AD" clId="Web-{A0E9E09A-7B4A-AE42-41B8-4B8361FC1A01}" dt="2023-01-29T14:32:30.085" v="509"/>
          <ac:graphicFrameMkLst>
            <pc:docMk/>
            <pc:sldMk cId="3475159603" sldId="315"/>
            <ac:graphicFrameMk id="5" creationId="{5A786B15-E7C4-1397-9897-6DEDDFDEE9A7}"/>
          </ac:graphicFrameMkLst>
        </pc:graphicFrameChg>
      </pc:sldChg>
      <pc:sldChg chg="addSp modSp">
        <pc:chgData name="Guest User" userId="S::urn:spo:anon#6e2970826f2f47ef0b8589badf56a36492a6cab3b98ea8f7e849c91997f81a50::" providerId="AD" clId="Web-{A0E9E09A-7B4A-AE42-41B8-4B8361FC1A01}" dt="2023-01-29T14:52:33.419" v="1461" actId="1076"/>
        <pc:sldMkLst>
          <pc:docMk/>
          <pc:sldMk cId="3387716799" sldId="316"/>
        </pc:sldMkLst>
        <pc:spChg chg="mod">
          <ac:chgData name="Guest User" userId="S::urn:spo:anon#6e2970826f2f47ef0b8589badf56a36492a6cab3b98ea8f7e849c91997f81a50::" providerId="AD" clId="Web-{A0E9E09A-7B4A-AE42-41B8-4B8361FC1A01}" dt="2023-01-29T14:52:08.121" v="1453" actId="20577"/>
          <ac:spMkLst>
            <pc:docMk/>
            <pc:sldMk cId="3387716799" sldId="316"/>
            <ac:spMk id="4" creationId="{D7A5E0C5-7F9C-BDE6-162B-F94E54DA8B01}"/>
          </ac:spMkLst>
        </pc:spChg>
        <pc:picChg chg="add mod">
          <ac:chgData name="Guest User" userId="S::urn:spo:anon#6e2970826f2f47ef0b8589badf56a36492a6cab3b98ea8f7e849c91997f81a50::" providerId="AD" clId="Web-{A0E9E09A-7B4A-AE42-41B8-4B8361FC1A01}" dt="2023-01-29T14:52:33.419" v="1461" actId="1076"/>
          <ac:picMkLst>
            <pc:docMk/>
            <pc:sldMk cId="3387716799" sldId="316"/>
            <ac:picMk id="5" creationId="{198AC37E-9BB2-978A-CB05-37AA5BE99129}"/>
          </ac:picMkLst>
        </pc:picChg>
      </pc:sldChg>
      <pc:sldChg chg="addSp modSp">
        <pc:chgData name="Guest User" userId="S::urn:spo:anon#6e2970826f2f47ef0b8589badf56a36492a6cab3b98ea8f7e849c91997f81a50::" providerId="AD" clId="Web-{A0E9E09A-7B4A-AE42-41B8-4B8361FC1A01}" dt="2023-01-29T14:45:16.265" v="1207" actId="1076"/>
        <pc:sldMkLst>
          <pc:docMk/>
          <pc:sldMk cId="2098304644" sldId="317"/>
        </pc:sldMkLst>
        <pc:spChg chg="mod">
          <ac:chgData name="Guest User" userId="S::urn:spo:anon#6e2970826f2f47ef0b8589badf56a36492a6cab3b98ea8f7e849c91997f81a50::" providerId="AD" clId="Web-{A0E9E09A-7B4A-AE42-41B8-4B8361FC1A01}" dt="2023-01-29T14:44:55.780" v="1202" actId="20577"/>
          <ac:spMkLst>
            <pc:docMk/>
            <pc:sldMk cId="2098304644" sldId="317"/>
            <ac:spMk id="4" creationId="{D7A5E0C5-7F9C-BDE6-162B-F94E54DA8B01}"/>
          </ac:spMkLst>
        </pc:spChg>
        <pc:picChg chg="add mod">
          <ac:chgData name="Guest User" userId="S::urn:spo:anon#6e2970826f2f47ef0b8589badf56a36492a6cab3b98ea8f7e849c91997f81a50::" providerId="AD" clId="Web-{A0E9E09A-7B4A-AE42-41B8-4B8361FC1A01}" dt="2023-01-29T14:45:16.265" v="1207" actId="1076"/>
          <ac:picMkLst>
            <pc:docMk/>
            <pc:sldMk cId="2098304644" sldId="317"/>
            <ac:picMk id="5" creationId="{DC409B85-31CE-8B43-0C01-60B721B6BD96}"/>
          </ac:picMkLst>
        </pc:picChg>
      </pc:sldChg>
      <pc:sldChg chg="addSp modSp new ord">
        <pc:chgData name="Guest User" userId="S::urn:spo:anon#6e2970826f2f47ef0b8589badf56a36492a6cab3b98ea8f7e849c91997f81a50::" providerId="AD" clId="Web-{A0E9E09A-7B4A-AE42-41B8-4B8361FC1A01}" dt="2023-01-29T14:39:41.161" v="1115"/>
        <pc:sldMkLst>
          <pc:docMk/>
          <pc:sldMk cId="209676337" sldId="319"/>
        </pc:sldMkLst>
        <pc:spChg chg="mod">
          <ac:chgData name="Guest User" userId="S::urn:spo:anon#6e2970826f2f47ef0b8589badf56a36492a6cab3b98ea8f7e849c91997f81a50::" providerId="AD" clId="Web-{A0E9E09A-7B4A-AE42-41B8-4B8361FC1A01}" dt="2023-01-29T14:32:55.492" v="524" actId="20577"/>
          <ac:spMkLst>
            <pc:docMk/>
            <pc:sldMk cId="209676337" sldId="319"/>
            <ac:spMk id="3" creationId="{8F965532-E3F0-D72D-A72D-84A32154FA61}"/>
          </ac:spMkLst>
        </pc:spChg>
        <pc:spChg chg="mod">
          <ac:chgData name="Guest User" userId="S::urn:spo:anon#6e2970826f2f47ef0b8589badf56a36492a6cab3b98ea8f7e849c91997f81a50::" providerId="AD" clId="Web-{A0E9E09A-7B4A-AE42-41B8-4B8361FC1A01}" dt="2023-01-29T14:33:56.572" v="563" actId="20577"/>
          <ac:spMkLst>
            <pc:docMk/>
            <pc:sldMk cId="209676337" sldId="319"/>
            <ac:spMk id="4" creationId="{4806D35F-3D85-E808-52D5-2E98C466F7F1}"/>
          </ac:spMkLst>
        </pc:spChg>
        <pc:graphicFrameChg chg="add mod modGraphic">
          <ac:chgData name="Guest User" userId="S::urn:spo:anon#6e2970826f2f47ef0b8589badf56a36492a6cab3b98ea8f7e849c91997f81a50::" providerId="AD" clId="Web-{A0E9E09A-7B4A-AE42-41B8-4B8361FC1A01}" dt="2023-01-29T14:39:41.161" v="1115"/>
          <ac:graphicFrameMkLst>
            <pc:docMk/>
            <pc:sldMk cId="209676337" sldId="319"/>
            <ac:graphicFrameMk id="5" creationId="{C41B36E8-A13E-5F4D-B652-EFC83E575D11}"/>
          </ac:graphicFrameMkLst>
        </pc:graphicFrameChg>
      </pc:sldChg>
      <pc:sldChg chg="addSp delSp modSp add replId">
        <pc:chgData name="Guest User" userId="S::urn:spo:anon#6e2970826f2f47ef0b8589badf56a36492a6cab3b98ea8f7e849c91997f81a50::" providerId="AD" clId="Web-{A0E9E09A-7B4A-AE42-41B8-4B8361FC1A01}" dt="2023-01-29T14:46:45.439" v="1256" actId="14100"/>
        <pc:sldMkLst>
          <pc:docMk/>
          <pc:sldMk cId="2764011199" sldId="321"/>
        </pc:sldMkLst>
        <pc:spChg chg="mod">
          <ac:chgData name="Guest User" userId="S::urn:spo:anon#6e2970826f2f47ef0b8589badf56a36492a6cab3b98ea8f7e849c91997f81a50::" providerId="AD" clId="Web-{A0E9E09A-7B4A-AE42-41B8-4B8361FC1A01}" dt="2023-01-29T14:46:30.501" v="1252" actId="20577"/>
          <ac:spMkLst>
            <pc:docMk/>
            <pc:sldMk cId="2764011199" sldId="321"/>
            <ac:spMk id="4" creationId="{D7A5E0C5-7F9C-BDE6-162B-F94E54DA8B01}"/>
          </ac:spMkLst>
        </pc:spChg>
        <pc:picChg chg="del">
          <ac:chgData name="Guest User" userId="S::urn:spo:anon#6e2970826f2f47ef0b8589badf56a36492a6cab3b98ea8f7e849c91997f81a50::" providerId="AD" clId="Web-{A0E9E09A-7B4A-AE42-41B8-4B8361FC1A01}" dt="2023-01-29T14:46:17.563" v="1251"/>
          <ac:picMkLst>
            <pc:docMk/>
            <pc:sldMk cId="2764011199" sldId="321"/>
            <ac:picMk id="5" creationId="{DC409B85-31CE-8B43-0C01-60B721B6BD96}"/>
          </ac:picMkLst>
        </pc:picChg>
        <pc:picChg chg="add mod">
          <ac:chgData name="Guest User" userId="S::urn:spo:anon#6e2970826f2f47ef0b8589badf56a36492a6cab3b98ea8f7e849c91997f81a50::" providerId="AD" clId="Web-{A0E9E09A-7B4A-AE42-41B8-4B8361FC1A01}" dt="2023-01-29T14:46:45.439" v="1256" actId="14100"/>
          <ac:picMkLst>
            <pc:docMk/>
            <pc:sldMk cId="2764011199" sldId="321"/>
            <ac:picMk id="6" creationId="{2AB57898-18EE-6ADF-BC59-9D870D413ECF}"/>
          </ac:picMkLst>
        </pc:picChg>
      </pc:sldChg>
      <pc:sldChg chg="addSp modSp new">
        <pc:chgData name="Guest User" userId="S::urn:spo:anon#6e2970826f2f47ef0b8589badf56a36492a6cab3b98ea8f7e849c91997f81a50::" providerId="AD" clId="Web-{A0E9E09A-7B4A-AE42-41B8-4B8361FC1A01}" dt="2023-01-29T15:16:37.467" v="2457" actId="1076"/>
        <pc:sldMkLst>
          <pc:docMk/>
          <pc:sldMk cId="2878786339" sldId="322"/>
        </pc:sldMkLst>
        <pc:spChg chg="mod">
          <ac:chgData name="Guest User" userId="S::urn:spo:anon#6e2970826f2f47ef0b8589badf56a36492a6cab3b98ea8f7e849c91997f81a50::" providerId="AD" clId="Web-{A0E9E09A-7B4A-AE42-41B8-4B8361FC1A01}" dt="2023-01-29T14:47:02.940" v="1264" actId="20577"/>
          <ac:spMkLst>
            <pc:docMk/>
            <pc:sldMk cId="2878786339" sldId="322"/>
            <ac:spMk id="3" creationId="{5A4612A1-750E-CFBA-972F-1076AD5A95E9}"/>
          </ac:spMkLst>
        </pc:spChg>
        <pc:spChg chg="mod">
          <ac:chgData name="Guest User" userId="S::urn:spo:anon#6e2970826f2f47ef0b8589badf56a36492a6cab3b98ea8f7e849c91997f81a50::" providerId="AD" clId="Web-{A0E9E09A-7B4A-AE42-41B8-4B8361FC1A01}" dt="2023-01-29T14:47:38.285" v="1317" actId="20577"/>
          <ac:spMkLst>
            <pc:docMk/>
            <pc:sldMk cId="2878786339" sldId="322"/>
            <ac:spMk id="4" creationId="{025649A0-46B6-B6E9-8A53-6DD7F9B539CE}"/>
          </ac:spMkLst>
        </pc:spChg>
        <pc:picChg chg="add mod">
          <ac:chgData name="Guest User" userId="S::urn:spo:anon#6e2970826f2f47ef0b8589badf56a36492a6cab3b98ea8f7e849c91997f81a50::" providerId="AD" clId="Web-{A0E9E09A-7B4A-AE42-41B8-4B8361FC1A01}" dt="2023-01-29T15:16:37.467" v="2457" actId="1076"/>
          <ac:picMkLst>
            <pc:docMk/>
            <pc:sldMk cId="2878786339" sldId="322"/>
            <ac:picMk id="5" creationId="{4EA5AD74-2324-396F-4FCF-ED404B0AAC33}"/>
          </ac:picMkLst>
        </pc:picChg>
      </pc:sldChg>
      <pc:sldChg chg="addSp modSp new">
        <pc:chgData name="Guest User" userId="S::urn:spo:anon#6e2970826f2f47ef0b8589badf56a36492a6cab3b98ea8f7e849c91997f81a50::" providerId="AD" clId="Web-{A0E9E09A-7B4A-AE42-41B8-4B8361FC1A01}" dt="2023-01-29T14:49:00.647" v="1404" actId="1076"/>
        <pc:sldMkLst>
          <pc:docMk/>
          <pc:sldMk cId="2657975014" sldId="323"/>
        </pc:sldMkLst>
        <pc:spChg chg="mod">
          <ac:chgData name="Guest User" userId="S::urn:spo:anon#6e2970826f2f47ef0b8589badf56a36492a6cab3b98ea8f7e849c91997f81a50::" providerId="AD" clId="Web-{A0E9E09A-7B4A-AE42-41B8-4B8361FC1A01}" dt="2023-01-29T14:48:08.317" v="1335" actId="20577"/>
          <ac:spMkLst>
            <pc:docMk/>
            <pc:sldMk cId="2657975014" sldId="323"/>
            <ac:spMk id="3" creationId="{526851D8-EFFC-918D-3FCE-DB4EAE803F09}"/>
          </ac:spMkLst>
        </pc:spChg>
        <pc:spChg chg="mod">
          <ac:chgData name="Guest User" userId="S::urn:spo:anon#6e2970826f2f47ef0b8589badf56a36492a6cab3b98ea8f7e849c91997f81a50::" providerId="AD" clId="Web-{A0E9E09A-7B4A-AE42-41B8-4B8361FC1A01}" dt="2023-01-29T14:48:48.802" v="1400" actId="20577"/>
          <ac:spMkLst>
            <pc:docMk/>
            <pc:sldMk cId="2657975014" sldId="323"/>
            <ac:spMk id="4" creationId="{95BD8FA5-433F-3A7D-6E1F-1C1BEDE31F66}"/>
          </ac:spMkLst>
        </pc:spChg>
        <pc:picChg chg="add mod">
          <ac:chgData name="Guest User" userId="S::urn:spo:anon#6e2970826f2f47ef0b8589badf56a36492a6cab3b98ea8f7e849c91997f81a50::" providerId="AD" clId="Web-{A0E9E09A-7B4A-AE42-41B8-4B8361FC1A01}" dt="2023-01-29T14:49:00.647" v="1404" actId="1076"/>
          <ac:picMkLst>
            <pc:docMk/>
            <pc:sldMk cId="2657975014" sldId="323"/>
            <ac:picMk id="5" creationId="{59D1D503-3BDE-B2C0-C106-28E32BA8E1F1}"/>
          </ac:picMkLst>
        </pc:picChg>
      </pc:sldChg>
      <pc:sldChg chg="addSp modSp add replId">
        <pc:chgData name="Guest User" userId="S::urn:spo:anon#6e2970826f2f47ef0b8589badf56a36492a6cab3b98ea8f7e849c91997f81a50::" providerId="AD" clId="Web-{A0E9E09A-7B4A-AE42-41B8-4B8361FC1A01}" dt="2023-01-29T14:57:30.698" v="1642" actId="20577"/>
        <pc:sldMkLst>
          <pc:docMk/>
          <pc:sldMk cId="2415079073" sldId="325"/>
        </pc:sldMkLst>
        <pc:spChg chg="mod">
          <ac:chgData name="Guest User" userId="S::urn:spo:anon#6e2970826f2f47ef0b8589badf56a36492a6cab3b98ea8f7e849c91997f81a50::" providerId="AD" clId="Web-{A0E9E09A-7B4A-AE42-41B8-4B8361FC1A01}" dt="2023-01-29T14:57:30.698" v="1642" actId="20577"/>
          <ac:spMkLst>
            <pc:docMk/>
            <pc:sldMk cId="2415079073" sldId="325"/>
            <ac:spMk id="4" creationId="{D7A5E0C5-7F9C-BDE6-162B-F94E54DA8B01}"/>
          </ac:spMkLst>
        </pc:spChg>
        <pc:picChg chg="add mod">
          <ac:chgData name="Guest User" userId="S::urn:spo:anon#6e2970826f2f47ef0b8589badf56a36492a6cab3b98ea8f7e849c91997f81a50::" providerId="AD" clId="Web-{A0E9E09A-7B4A-AE42-41B8-4B8361FC1A01}" dt="2023-01-29T14:54:06.989" v="1521" actId="1076"/>
          <ac:picMkLst>
            <pc:docMk/>
            <pc:sldMk cId="2415079073" sldId="325"/>
            <ac:picMk id="5" creationId="{F3486750-57BC-47CB-75D4-4164ADEBF72B}"/>
          </ac:picMkLst>
        </pc:picChg>
      </pc:sldChg>
      <pc:sldChg chg="add del replId">
        <pc:chgData name="Guest User" userId="S::urn:spo:anon#6e2970826f2f47ef0b8589badf56a36492a6cab3b98ea8f7e849c91997f81a50::" providerId="AD" clId="Web-{A0E9E09A-7B4A-AE42-41B8-4B8361FC1A01}" dt="2023-01-29T15:05:28.447" v="1901"/>
        <pc:sldMkLst>
          <pc:docMk/>
          <pc:sldMk cId="3897455969" sldId="326"/>
        </pc:sldMkLst>
      </pc:sldChg>
      <pc:sldChg chg="new del">
        <pc:chgData name="Guest User" userId="S::urn:spo:anon#6e2970826f2f47ef0b8589badf56a36492a6cab3b98ea8f7e849c91997f81a50::" providerId="AD" clId="Web-{A0E9E09A-7B4A-AE42-41B8-4B8361FC1A01}" dt="2023-01-29T14:50:45.525" v="1408"/>
        <pc:sldMkLst>
          <pc:docMk/>
          <pc:sldMk cId="70796074" sldId="327"/>
        </pc:sldMkLst>
      </pc:sldChg>
      <pc:sldChg chg="add del replId">
        <pc:chgData name="Guest User" userId="S::urn:spo:anon#6e2970826f2f47ef0b8589badf56a36492a6cab3b98ea8f7e849c91997f81a50::" providerId="AD" clId="Web-{A0E9E09A-7B4A-AE42-41B8-4B8361FC1A01}" dt="2023-01-29T15:05:20.884" v="1900"/>
        <pc:sldMkLst>
          <pc:docMk/>
          <pc:sldMk cId="1608367364" sldId="327"/>
        </pc:sldMkLst>
      </pc:sldChg>
      <pc:sldChg chg="addSp modSp add replId">
        <pc:chgData name="Guest User" userId="S::urn:spo:anon#6e2970826f2f47ef0b8589badf56a36492a6cab3b98ea8f7e849c91997f81a50::" providerId="AD" clId="Web-{A0E9E09A-7B4A-AE42-41B8-4B8361FC1A01}" dt="2023-01-29T14:58:06.558" v="1708" actId="20577"/>
        <pc:sldMkLst>
          <pc:docMk/>
          <pc:sldMk cId="682286513" sldId="328"/>
        </pc:sldMkLst>
        <pc:spChg chg="mod">
          <ac:chgData name="Guest User" userId="S::urn:spo:anon#6e2970826f2f47ef0b8589badf56a36492a6cab3b98ea8f7e849c91997f81a50::" providerId="AD" clId="Web-{A0E9E09A-7B4A-AE42-41B8-4B8361FC1A01}" dt="2023-01-29T14:58:06.558" v="1708" actId="20577"/>
          <ac:spMkLst>
            <pc:docMk/>
            <pc:sldMk cId="682286513" sldId="328"/>
            <ac:spMk id="4" creationId="{D7A5E0C5-7F9C-BDE6-162B-F94E54DA8B01}"/>
          </ac:spMkLst>
        </pc:spChg>
        <pc:picChg chg="add mod">
          <ac:chgData name="Guest User" userId="S::urn:spo:anon#6e2970826f2f47ef0b8589badf56a36492a6cab3b98ea8f7e849c91997f81a50::" providerId="AD" clId="Web-{A0E9E09A-7B4A-AE42-41B8-4B8361FC1A01}" dt="2023-01-29T14:56:27.852" v="1575" actId="1076"/>
          <ac:picMkLst>
            <pc:docMk/>
            <pc:sldMk cId="682286513" sldId="328"/>
            <ac:picMk id="5" creationId="{885155D2-47C5-384B-13A3-840A72B03C28}"/>
          </ac:picMkLst>
        </pc:picChg>
      </pc:sldChg>
      <pc:sldChg chg="addSp modSp add replId">
        <pc:chgData name="Guest User" userId="S::urn:spo:anon#6e2970826f2f47ef0b8589badf56a36492a6cab3b98ea8f7e849c91997f81a50::" providerId="AD" clId="Web-{A0E9E09A-7B4A-AE42-41B8-4B8361FC1A01}" dt="2023-01-29T15:00:30.438" v="1825" actId="1076"/>
        <pc:sldMkLst>
          <pc:docMk/>
          <pc:sldMk cId="543596" sldId="330"/>
        </pc:sldMkLst>
        <pc:spChg chg="mod">
          <ac:chgData name="Guest User" userId="S::urn:spo:anon#6e2970826f2f47ef0b8589badf56a36492a6cab3b98ea8f7e849c91997f81a50::" providerId="AD" clId="Web-{A0E9E09A-7B4A-AE42-41B8-4B8361FC1A01}" dt="2023-01-29T15:00:21.297" v="1821" actId="20577"/>
          <ac:spMkLst>
            <pc:docMk/>
            <pc:sldMk cId="543596" sldId="330"/>
            <ac:spMk id="4" creationId="{D7A5E0C5-7F9C-BDE6-162B-F94E54DA8B01}"/>
          </ac:spMkLst>
        </pc:spChg>
        <pc:picChg chg="add mod">
          <ac:chgData name="Guest User" userId="S::urn:spo:anon#6e2970826f2f47ef0b8589badf56a36492a6cab3b98ea8f7e849c91997f81a50::" providerId="AD" clId="Web-{A0E9E09A-7B4A-AE42-41B8-4B8361FC1A01}" dt="2023-01-29T15:00:30.438" v="1825" actId="1076"/>
          <ac:picMkLst>
            <pc:docMk/>
            <pc:sldMk cId="543596" sldId="330"/>
            <ac:picMk id="5" creationId="{C711BF4F-CB31-A8FD-DC50-41BC65F35E57}"/>
          </ac:picMkLst>
        </pc:picChg>
      </pc:sldChg>
      <pc:sldChg chg="addSp modSp add replId">
        <pc:chgData name="Guest User" userId="S::urn:spo:anon#6e2970826f2f47ef0b8589badf56a36492a6cab3b98ea8f7e849c91997f81a50::" providerId="AD" clId="Web-{A0E9E09A-7B4A-AE42-41B8-4B8361FC1A01}" dt="2023-01-29T15:05:06.509" v="1899" actId="1076"/>
        <pc:sldMkLst>
          <pc:docMk/>
          <pc:sldMk cId="603161567" sldId="331"/>
        </pc:sldMkLst>
        <pc:spChg chg="mod">
          <ac:chgData name="Guest User" userId="S::urn:spo:anon#6e2970826f2f47ef0b8589badf56a36492a6cab3b98ea8f7e849c91997f81a50::" providerId="AD" clId="Web-{A0E9E09A-7B4A-AE42-41B8-4B8361FC1A01}" dt="2023-01-29T15:04:34.727" v="1893" actId="20577"/>
          <ac:spMkLst>
            <pc:docMk/>
            <pc:sldMk cId="603161567" sldId="331"/>
            <ac:spMk id="4" creationId="{D7A5E0C5-7F9C-BDE6-162B-F94E54DA8B01}"/>
          </ac:spMkLst>
        </pc:spChg>
        <pc:picChg chg="add mod">
          <ac:chgData name="Guest User" userId="S::urn:spo:anon#6e2970826f2f47ef0b8589badf56a36492a6cab3b98ea8f7e849c91997f81a50::" providerId="AD" clId="Web-{A0E9E09A-7B4A-AE42-41B8-4B8361FC1A01}" dt="2023-01-29T15:04:44.524" v="1896" actId="1076"/>
          <ac:picMkLst>
            <pc:docMk/>
            <pc:sldMk cId="603161567" sldId="331"/>
            <ac:picMk id="5" creationId="{61EC2099-BDA6-801B-E90D-BD894F625293}"/>
          </ac:picMkLst>
        </pc:picChg>
        <pc:picChg chg="add mod">
          <ac:chgData name="Guest User" userId="S::urn:spo:anon#6e2970826f2f47ef0b8589badf56a36492a6cab3b98ea8f7e849c91997f81a50::" providerId="AD" clId="Web-{A0E9E09A-7B4A-AE42-41B8-4B8361FC1A01}" dt="2023-01-29T15:05:06.509" v="1899" actId="1076"/>
          <ac:picMkLst>
            <pc:docMk/>
            <pc:sldMk cId="603161567" sldId="331"/>
            <ac:picMk id="6" creationId="{5CC5C5C4-8EC2-A091-CC37-D9A9F603EC98}"/>
          </ac:picMkLst>
        </pc:picChg>
      </pc:sldChg>
      <pc:sldChg chg="addSp delSp modSp add replId">
        <pc:chgData name="Guest User" userId="S::urn:spo:anon#6e2970826f2f47ef0b8589badf56a36492a6cab3b98ea8f7e849c91997f81a50::" providerId="AD" clId="Web-{A0E9E09A-7B4A-AE42-41B8-4B8361FC1A01}" dt="2023-01-29T15:02:02.175" v="1830" actId="1076"/>
        <pc:sldMkLst>
          <pc:docMk/>
          <pc:sldMk cId="3028978402" sldId="333"/>
        </pc:sldMkLst>
        <pc:picChg chg="del">
          <ac:chgData name="Guest User" userId="S::urn:spo:anon#6e2970826f2f47ef0b8589badf56a36492a6cab3b98ea8f7e849c91997f81a50::" providerId="AD" clId="Web-{A0E9E09A-7B4A-AE42-41B8-4B8361FC1A01}" dt="2023-01-29T15:01:48.581" v="1827"/>
          <ac:picMkLst>
            <pc:docMk/>
            <pc:sldMk cId="3028978402" sldId="333"/>
            <ac:picMk id="5" creationId="{C711BF4F-CB31-A8FD-DC50-41BC65F35E57}"/>
          </ac:picMkLst>
        </pc:picChg>
        <pc:picChg chg="add mod">
          <ac:chgData name="Guest User" userId="S::urn:spo:anon#6e2970826f2f47ef0b8589badf56a36492a6cab3b98ea8f7e849c91997f81a50::" providerId="AD" clId="Web-{A0E9E09A-7B4A-AE42-41B8-4B8361FC1A01}" dt="2023-01-29T15:02:02.175" v="1830" actId="1076"/>
          <ac:picMkLst>
            <pc:docMk/>
            <pc:sldMk cId="3028978402" sldId="333"/>
            <ac:picMk id="6" creationId="{AD487B5F-6139-FB6E-00BF-FE34A40FFB8B}"/>
          </ac:picMkLst>
        </pc:picChg>
      </pc:sldChg>
      <pc:sldChg chg="addSp delSp modSp add replId">
        <pc:chgData name="Guest User" userId="S::urn:spo:anon#6e2970826f2f47ef0b8589badf56a36492a6cab3b98ea8f7e849c91997f81a50::" providerId="AD" clId="Web-{A0E9E09A-7B4A-AE42-41B8-4B8361FC1A01}" dt="2023-01-29T15:02:52.692" v="1837" actId="1076"/>
        <pc:sldMkLst>
          <pc:docMk/>
          <pc:sldMk cId="604745229" sldId="334"/>
        </pc:sldMkLst>
        <pc:picChg chg="add mod">
          <ac:chgData name="Guest User" userId="S::urn:spo:anon#6e2970826f2f47ef0b8589badf56a36492a6cab3b98ea8f7e849c91997f81a50::" providerId="AD" clId="Web-{A0E9E09A-7B4A-AE42-41B8-4B8361FC1A01}" dt="2023-01-29T15:02:52.692" v="1837" actId="1076"/>
          <ac:picMkLst>
            <pc:docMk/>
            <pc:sldMk cId="604745229" sldId="334"/>
            <ac:picMk id="5" creationId="{228513D3-EC19-A686-DE7F-7AC5A9B4E7FE}"/>
          </ac:picMkLst>
        </pc:picChg>
        <pc:picChg chg="del">
          <ac:chgData name="Guest User" userId="S::urn:spo:anon#6e2970826f2f47ef0b8589badf56a36492a6cab3b98ea8f7e849c91997f81a50::" providerId="AD" clId="Web-{A0E9E09A-7B4A-AE42-41B8-4B8361FC1A01}" dt="2023-01-29T15:02:14.566" v="1832"/>
          <ac:picMkLst>
            <pc:docMk/>
            <pc:sldMk cId="604745229" sldId="334"/>
            <ac:picMk id="6" creationId="{AD487B5F-6139-FB6E-00BF-FE34A40FFB8B}"/>
          </ac:picMkLst>
        </pc:picChg>
      </pc:sldChg>
      <pc:sldChg chg="addSp modSp new">
        <pc:chgData name="Guest User" userId="S::urn:spo:anon#6e2970826f2f47ef0b8589badf56a36492a6cab3b98ea8f7e849c91997f81a50::" providerId="AD" clId="Web-{A0E9E09A-7B4A-AE42-41B8-4B8361FC1A01}" dt="2023-01-29T15:16:00.810" v="2456"/>
        <pc:sldMkLst>
          <pc:docMk/>
          <pc:sldMk cId="4043946663" sldId="335"/>
        </pc:sldMkLst>
        <pc:spChg chg="mod">
          <ac:chgData name="Guest User" userId="S::urn:spo:anon#6e2970826f2f47ef0b8589badf56a36492a6cab3b98ea8f7e849c91997f81a50::" providerId="AD" clId="Web-{A0E9E09A-7B4A-AE42-41B8-4B8361FC1A01}" dt="2023-01-29T15:08:58.485" v="1907" actId="20577"/>
          <ac:spMkLst>
            <pc:docMk/>
            <pc:sldMk cId="4043946663" sldId="335"/>
            <ac:spMk id="3" creationId="{8F8FEBB3-D5FD-240C-49B9-164762E63EC1}"/>
          </ac:spMkLst>
        </pc:spChg>
        <pc:spChg chg="mod">
          <ac:chgData name="Guest User" userId="S::urn:spo:anon#6e2970826f2f47ef0b8589badf56a36492a6cab3b98ea8f7e849c91997f81a50::" providerId="AD" clId="Web-{A0E9E09A-7B4A-AE42-41B8-4B8361FC1A01}" dt="2023-01-29T15:09:21.767" v="1938" actId="20577"/>
          <ac:spMkLst>
            <pc:docMk/>
            <pc:sldMk cId="4043946663" sldId="335"/>
            <ac:spMk id="4" creationId="{BDF67879-F33D-B876-FDC6-05D1D27A1C34}"/>
          </ac:spMkLst>
        </pc:spChg>
        <pc:graphicFrameChg chg="add mod modGraphic">
          <ac:chgData name="Guest User" userId="S::urn:spo:anon#6e2970826f2f47ef0b8589badf56a36492a6cab3b98ea8f7e849c91997f81a50::" providerId="AD" clId="Web-{A0E9E09A-7B4A-AE42-41B8-4B8361FC1A01}" dt="2023-01-29T15:16:00.810" v="2456"/>
          <ac:graphicFrameMkLst>
            <pc:docMk/>
            <pc:sldMk cId="4043946663" sldId="335"/>
            <ac:graphicFrameMk id="5" creationId="{15852BE4-49B1-6989-33C5-790DA12A9DCE}"/>
          </ac:graphicFrameMkLst>
        </pc:graphicFrameChg>
      </pc:sldChg>
    </pc:docChg>
  </pc:docChgLst>
  <pc:docChgLst>
    <pc:chgData name="Vu Van Nghia 20206205" userId="S::nghia.vv206205@sis.hust.edu.vn::672c76e5-dc3e-454c-acb8-c6d6685d991b" providerId="AD" clId="Web-{42754E3C-9B70-C514-8C07-17D1FC45DA5E}"/>
    <pc:docChg chg="addSld delSld modSld modSection">
      <pc:chgData name="Vu Van Nghia 20206205" userId="S::nghia.vv206205@sis.hust.edu.vn::672c76e5-dc3e-454c-acb8-c6d6685d991b" providerId="AD" clId="Web-{42754E3C-9B70-C514-8C07-17D1FC45DA5E}" dt="2023-01-29T13:36:20.661" v="12"/>
      <pc:docMkLst>
        <pc:docMk/>
      </pc:docMkLst>
      <pc:sldChg chg="add del replId">
        <pc:chgData name="Vu Van Nghia 20206205" userId="S::nghia.vv206205@sis.hust.edu.vn::672c76e5-dc3e-454c-acb8-c6d6685d991b" providerId="AD" clId="Web-{42754E3C-9B70-C514-8C07-17D1FC45DA5E}" dt="2023-01-29T13:33:29.141" v="3"/>
        <pc:sldMkLst>
          <pc:docMk/>
          <pc:sldMk cId="1463686464" sldId="319"/>
        </pc:sldMkLst>
      </pc:sldChg>
      <pc:sldChg chg="addSp delSp modSp add replId">
        <pc:chgData name="Vu Van Nghia 20206205" userId="S::nghia.vv206205@sis.hust.edu.vn::672c76e5-dc3e-454c-acb8-c6d6685d991b" providerId="AD" clId="Web-{42754E3C-9B70-C514-8C07-17D1FC45DA5E}" dt="2023-01-29T13:36:20.661" v="12"/>
        <pc:sldMkLst>
          <pc:docMk/>
          <pc:sldMk cId="2199849184" sldId="319"/>
        </pc:sldMkLst>
        <pc:spChg chg="mod">
          <ac:chgData name="Vu Van Nghia 20206205" userId="S::nghia.vv206205@sis.hust.edu.vn::672c76e5-dc3e-454c-acb8-c6d6685d991b" providerId="AD" clId="Web-{42754E3C-9B70-C514-8C07-17D1FC45DA5E}" dt="2023-01-29T13:35:17.206" v="7" actId="20577"/>
          <ac:spMkLst>
            <pc:docMk/>
            <pc:sldMk cId="2199849184" sldId="319"/>
            <ac:spMk id="4" creationId="{BC311219-8684-45FC-A126-E067924AC7F7}"/>
          </ac:spMkLst>
        </pc:spChg>
        <pc:spChg chg="del">
          <ac:chgData name="Vu Van Nghia 20206205" userId="S::nghia.vv206205@sis.hust.edu.vn::672c76e5-dc3e-454c-acb8-c6d6685d991b" providerId="AD" clId="Web-{42754E3C-9B70-C514-8C07-17D1FC45DA5E}" dt="2023-01-29T13:34:54.049" v="5"/>
          <ac:spMkLst>
            <pc:docMk/>
            <pc:sldMk cId="2199849184" sldId="319"/>
            <ac:spMk id="5" creationId="{8747A7F6-79C3-7968-0A31-9641484FF5B3}"/>
          </ac:spMkLst>
        </pc:spChg>
        <pc:spChg chg="add mod">
          <ac:chgData name="Vu Van Nghia 20206205" userId="S::nghia.vv206205@sis.hust.edu.vn::672c76e5-dc3e-454c-acb8-c6d6685d991b" providerId="AD" clId="Web-{42754E3C-9B70-C514-8C07-17D1FC45DA5E}" dt="2023-01-29T13:36:20.661" v="12"/>
          <ac:spMkLst>
            <pc:docMk/>
            <pc:sldMk cId="2199849184" sldId="319"/>
            <ac:spMk id="10" creationId="{FFF3CEF6-5FB9-5DBC-CECF-511FFF790C95}"/>
          </ac:spMkLst>
        </pc:spChg>
        <pc:grpChg chg="del">
          <ac:chgData name="Vu Van Nghia 20206205" userId="S::nghia.vv206205@sis.hust.edu.vn::672c76e5-dc3e-454c-acb8-c6d6685d991b" providerId="AD" clId="Web-{42754E3C-9B70-C514-8C07-17D1FC45DA5E}" dt="2023-01-29T13:34:54.190" v="6"/>
          <ac:grpSpMkLst>
            <pc:docMk/>
            <pc:sldMk cId="2199849184" sldId="319"/>
            <ac:grpSpMk id="17" creationId="{CB22006D-7E90-B1EA-316D-1E0386DE1D6C}"/>
          </ac:grpSpMkLst>
        </pc:grpChg>
        <pc:graphicFrameChg chg="add del">
          <ac:chgData name="Vu Van Nghia 20206205" userId="S::nghia.vv206205@sis.hust.edu.vn::672c76e5-dc3e-454c-acb8-c6d6685d991b" providerId="AD" clId="Web-{42754E3C-9B70-C514-8C07-17D1FC45DA5E}" dt="2023-01-29T13:35:26.394" v="9"/>
          <ac:graphicFrameMkLst>
            <pc:docMk/>
            <pc:sldMk cId="2199849184" sldId="319"/>
            <ac:graphicFrameMk id="6" creationId="{282CBF9E-9EFD-C1A0-5E6B-F4AFD0D3D627}"/>
          </ac:graphicFrameMkLst>
        </pc:graphicFrameChg>
        <pc:graphicFrameChg chg="add mod">
          <ac:chgData name="Vu Van Nghia 20206205" userId="S::nghia.vv206205@sis.hust.edu.vn::672c76e5-dc3e-454c-acb8-c6d6685d991b" providerId="AD" clId="Web-{42754E3C-9B70-C514-8C07-17D1FC45DA5E}" dt="2023-01-29T13:36:20.661" v="10"/>
          <ac:graphicFrameMkLst>
            <pc:docMk/>
            <pc:sldMk cId="2199849184" sldId="319"/>
            <ac:graphicFrameMk id="8" creationId="{19B85EBA-A009-08BD-1A1E-6A8C6C7A4C69}"/>
          </ac:graphicFrameMkLst>
        </pc:graphicFrameChg>
      </pc:sldChg>
      <pc:sldChg chg="add del replId">
        <pc:chgData name="Vu Van Nghia 20206205" userId="S::nghia.vv206205@sis.hust.edu.vn::672c76e5-dc3e-454c-acb8-c6d6685d991b" providerId="AD" clId="Web-{42754E3C-9B70-C514-8C07-17D1FC45DA5E}" dt="2023-01-29T13:32:50.359" v="1"/>
        <pc:sldMkLst>
          <pc:docMk/>
          <pc:sldMk cId="2497744907" sldId="319"/>
        </pc:sldMkLst>
      </pc:sldChg>
    </pc:docChg>
  </pc:docChgLst>
  <pc:docChgLst>
    <pc:chgData name="Nguyen Viet Anh 20206115" userId="S::anh.nv206115@sis.hust.edu.vn::728c3841-0e12-4bda-95b6-05a3330a85dd" providerId="AD" clId="Web-{25B495C1-68B3-9F6F-8E2E-4E8E3F560E3B}"/>
    <pc:docChg chg="modSld">
      <pc:chgData name="Nguyen Viet Anh 20206115" userId="S::anh.nv206115@sis.hust.edu.vn::728c3841-0e12-4bda-95b6-05a3330a85dd" providerId="AD" clId="Web-{25B495C1-68B3-9F6F-8E2E-4E8E3F560E3B}" dt="2023-01-29T15:08:30.646" v="434" actId="1076"/>
      <pc:docMkLst>
        <pc:docMk/>
      </pc:docMkLst>
      <pc:sldChg chg="addSp delSp modSp">
        <pc:chgData name="Nguyen Viet Anh 20206115" userId="S::anh.nv206115@sis.hust.edu.vn::728c3841-0e12-4bda-95b6-05a3330a85dd" providerId="AD" clId="Web-{25B495C1-68B3-9F6F-8E2E-4E8E3F560E3B}" dt="2023-01-29T15:08:30.646" v="434" actId="1076"/>
        <pc:sldMkLst>
          <pc:docMk/>
          <pc:sldMk cId="319529945" sldId="306"/>
        </pc:sldMkLst>
        <pc:spChg chg="del">
          <ac:chgData name="Nguyen Viet Anh 20206115" userId="S::anh.nv206115@sis.hust.edu.vn::728c3841-0e12-4bda-95b6-05a3330a85dd" providerId="AD" clId="Web-{25B495C1-68B3-9F6F-8E2E-4E8E3F560E3B}" dt="2023-01-29T14:53:53.436" v="182"/>
          <ac:spMkLst>
            <pc:docMk/>
            <pc:sldMk cId="319529945" sldId="306"/>
            <ac:spMk id="4" creationId="{AEB10C3F-2B6B-0FAD-AACE-E0FFCE144A7C}"/>
          </ac:spMkLst>
        </pc:spChg>
        <pc:spChg chg="del">
          <ac:chgData name="Nguyen Viet Anh 20206115" userId="S::anh.nv206115@sis.hust.edu.vn::728c3841-0e12-4bda-95b6-05a3330a85dd" providerId="AD" clId="Web-{25B495C1-68B3-9F6F-8E2E-4E8E3F560E3B}" dt="2023-01-29T14:53:58.983" v="184"/>
          <ac:spMkLst>
            <pc:docMk/>
            <pc:sldMk cId="319529945" sldId="306"/>
            <ac:spMk id="5" creationId="{2CBBB1BE-0FE8-D23C-1367-36614323F011}"/>
          </ac:spMkLst>
        </pc:spChg>
        <pc:spChg chg="mod">
          <ac:chgData name="Nguyen Viet Anh 20206115" userId="S::anh.nv206115@sis.hust.edu.vn::728c3841-0e12-4bda-95b6-05a3330a85dd" providerId="AD" clId="Web-{25B495C1-68B3-9F6F-8E2E-4E8E3F560E3B}" dt="2023-01-29T15:07:24.582" v="431" actId="1076"/>
          <ac:spMkLst>
            <pc:docMk/>
            <pc:sldMk cId="319529945" sldId="306"/>
            <ac:spMk id="6" creationId="{022967A8-8EF0-F8CF-0760-F547AD6412B8}"/>
          </ac:spMkLst>
        </pc:spChg>
        <pc:spChg chg="mod">
          <ac:chgData name="Nguyen Viet Anh 20206115" userId="S::anh.nv206115@sis.hust.edu.vn::728c3841-0e12-4bda-95b6-05a3330a85dd" providerId="AD" clId="Web-{25B495C1-68B3-9F6F-8E2E-4E8E3F560E3B}" dt="2023-01-29T15:03:27.888" v="396" actId="14100"/>
          <ac:spMkLst>
            <pc:docMk/>
            <pc:sldMk cId="319529945" sldId="306"/>
            <ac:spMk id="7" creationId="{50299891-B7CC-CA22-F53B-5B5039772C0E}"/>
          </ac:spMkLst>
        </pc:spChg>
        <pc:spChg chg="add mod">
          <ac:chgData name="Nguyen Viet Anh 20206115" userId="S::anh.nv206115@sis.hust.edu.vn::728c3841-0e12-4bda-95b6-05a3330a85dd" providerId="AD" clId="Web-{25B495C1-68B3-9F6F-8E2E-4E8E3F560E3B}" dt="2023-01-29T15:05:21.938" v="426" actId="14100"/>
          <ac:spMkLst>
            <pc:docMk/>
            <pc:sldMk cId="319529945" sldId="306"/>
            <ac:spMk id="11" creationId="{C3ECC611-D2FF-B36F-F842-54AA00388EF2}"/>
          </ac:spMkLst>
        </pc:spChg>
        <pc:spChg chg="add mod">
          <ac:chgData name="Nguyen Viet Anh 20206115" userId="S::anh.nv206115@sis.hust.edu.vn::728c3841-0e12-4bda-95b6-05a3330a85dd" providerId="AD" clId="Web-{25B495C1-68B3-9F6F-8E2E-4E8E3F560E3B}" dt="2023-01-29T15:03:41.342" v="401" actId="20577"/>
          <ac:spMkLst>
            <pc:docMk/>
            <pc:sldMk cId="319529945" sldId="306"/>
            <ac:spMk id="12" creationId="{69BD6781-9EEF-1D00-BCEC-8EB6DB481BAB}"/>
          </ac:spMkLst>
        </pc:spChg>
        <pc:spChg chg="add mod">
          <ac:chgData name="Nguyen Viet Anh 20206115" userId="S::anh.nv206115@sis.hust.edu.vn::728c3841-0e12-4bda-95b6-05a3330a85dd" providerId="AD" clId="Web-{25B495C1-68B3-9F6F-8E2E-4E8E3F560E3B}" dt="2023-01-29T15:04:00.498" v="404" actId="1076"/>
          <ac:spMkLst>
            <pc:docMk/>
            <pc:sldMk cId="319529945" sldId="306"/>
            <ac:spMk id="13" creationId="{8CCC41D2-DBAB-6825-8A76-029E9FAC6E01}"/>
          </ac:spMkLst>
        </pc:spChg>
        <pc:spChg chg="mod">
          <ac:chgData name="Nguyen Viet Anh 20206115" userId="S::anh.nv206115@sis.hust.edu.vn::728c3841-0e12-4bda-95b6-05a3330a85dd" providerId="AD" clId="Web-{25B495C1-68B3-9F6F-8E2E-4E8E3F560E3B}" dt="2023-01-29T15:04:58.484" v="421" actId="1076"/>
          <ac:spMkLst>
            <pc:docMk/>
            <pc:sldMk cId="319529945" sldId="306"/>
            <ac:spMk id="14" creationId="{DE20B332-D09E-0B52-6D4A-E733B7BD9B65}"/>
          </ac:spMkLst>
        </pc:spChg>
        <pc:spChg chg="mod">
          <ac:chgData name="Nguyen Viet Anh 20206115" userId="S::anh.nv206115@sis.hust.edu.vn::728c3841-0e12-4bda-95b6-05a3330a85dd" providerId="AD" clId="Web-{25B495C1-68B3-9F6F-8E2E-4E8E3F560E3B}" dt="2023-01-29T15:05:14.532" v="425" actId="14100"/>
          <ac:spMkLst>
            <pc:docMk/>
            <pc:sldMk cId="319529945" sldId="306"/>
            <ac:spMk id="15" creationId="{1101AA71-8B19-82EF-0C6C-45BFBD8EC20D}"/>
          </ac:spMkLst>
        </pc:spChg>
        <pc:spChg chg="mod">
          <ac:chgData name="Nguyen Viet Anh 20206115" userId="S::anh.nv206115@sis.hust.edu.vn::728c3841-0e12-4bda-95b6-05a3330a85dd" providerId="AD" clId="Web-{25B495C1-68B3-9F6F-8E2E-4E8E3F560E3B}" dt="2023-01-29T15:04:03.186" v="405" actId="1076"/>
          <ac:spMkLst>
            <pc:docMk/>
            <pc:sldMk cId="319529945" sldId="306"/>
            <ac:spMk id="16" creationId="{1E367C71-E21F-0966-8CC6-2B4748897EF1}"/>
          </ac:spMkLst>
        </pc:spChg>
        <pc:spChg chg="mod">
          <ac:chgData name="Nguyen Viet Anh 20206115" userId="S::anh.nv206115@sis.hust.edu.vn::728c3841-0e12-4bda-95b6-05a3330a85dd" providerId="AD" clId="Web-{25B495C1-68B3-9F6F-8E2E-4E8E3F560E3B}" dt="2023-01-29T15:03:57.076" v="403" actId="14100"/>
          <ac:spMkLst>
            <pc:docMk/>
            <pc:sldMk cId="319529945" sldId="306"/>
            <ac:spMk id="17" creationId="{72F661BE-E8F3-17D1-313B-B1526AFA24A7}"/>
          </ac:spMkLst>
        </pc:spChg>
        <pc:spChg chg="del">
          <ac:chgData name="Nguyen Viet Anh 20206115" userId="S::anh.nv206115@sis.hust.edu.vn::728c3841-0e12-4bda-95b6-05a3330a85dd" providerId="AD" clId="Web-{25B495C1-68B3-9F6F-8E2E-4E8E3F560E3B}" dt="2023-01-29T14:56:18.221" v="208"/>
          <ac:spMkLst>
            <pc:docMk/>
            <pc:sldMk cId="319529945" sldId="306"/>
            <ac:spMk id="34" creationId="{26153CD7-79CA-98FB-DAEE-746C23B4C6A0}"/>
          </ac:spMkLst>
        </pc:spChg>
        <pc:spChg chg="del">
          <ac:chgData name="Nguyen Viet Anh 20206115" userId="S::anh.nv206115@sis.hust.edu.vn::728c3841-0e12-4bda-95b6-05a3330a85dd" providerId="AD" clId="Web-{25B495C1-68B3-9F6F-8E2E-4E8E3F560E3B}" dt="2023-01-29T14:54:02.655" v="185"/>
          <ac:spMkLst>
            <pc:docMk/>
            <pc:sldMk cId="319529945" sldId="306"/>
            <ac:spMk id="38" creationId="{4F4A4AAF-21A2-9212-7EF0-8EAF04C938BA}"/>
          </ac:spMkLst>
        </pc:spChg>
        <pc:spChg chg="mod">
          <ac:chgData name="Nguyen Viet Anh 20206115" userId="S::anh.nv206115@sis.hust.edu.vn::728c3841-0e12-4bda-95b6-05a3330a85dd" providerId="AD" clId="Web-{25B495C1-68B3-9F6F-8E2E-4E8E3F560E3B}" dt="2023-01-29T15:05:51.720" v="429" actId="1076"/>
          <ac:spMkLst>
            <pc:docMk/>
            <pc:sldMk cId="319529945" sldId="306"/>
            <ac:spMk id="39" creationId="{AD444276-9014-5352-E112-E5CFFEEFF84C}"/>
          </ac:spMkLst>
        </pc:spChg>
        <pc:spChg chg="del mod">
          <ac:chgData name="Nguyen Viet Anh 20206115" userId="S::anh.nv206115@sis.hust.edu.vn::728c3841-0e12-4bda-95b6-05a3330a85dd" providerId="AD" clId="Web-{25B495C1-68B3-9F6F-8E2E-4E8E3F560E3B}" dt="2023-01-29T15:06:52.534" v="430"/>
          <ac:spMkLst>
            <pc:docMk/>
            <pc:sldMk cId="319529945" sldId="306"/>
            <ac:spMk id="40" creationId="{29B68501-B8E1-F3F0-4DA7-70DAD4311E53}"/>
          </ac:spMkLst>
        </pc:spChg>
        <pc:picChg chg="del">
          <ac:chgData name="Nguyen Viet Anh 20206115" userId="S::anh.nv206115@sis.hust.edu.vn::728c3841-0e12-4bda-95b6-05a3330a85dd" providerId="AD" clId="Web-{25B495C1-68B3-9F6F-8E2E-4E8E3F560E3B}" dt="2023-01-29T14:53:55.451" v="183"/>
          <ac:picMkLst>
            <pc:docMk/>
            <pc:sldMk cId="319529945" sldId="306"/>
            <ac:picMk id="8" creationId="{314E4767-71F2-4400-E937-AF069257BE08}"/>
          </ac:picMkLst>
        </pc:picChg>
        <pc:picChg chg="add mod">
          <ac:chgData name="Nguyen Viet Anh 20206115" userId="S::anh.nv206115@sis.hust.edu.vn::728c3841-0e12-4bda-95b6-05a3330a85dd" providerId="AD" clId="Web-{25B495C1-68B3-9F6F-8E2E-4E8E3F560E3B}" dt="2023-01-29T15:08:30.646" v="434" actId="1076"/>
          <ac:picMkLst>
            <pc:docMk/>
            <pc:sldMk cId="319529945" sldId="306"/>
            <ac:picMk id="32" creationId="{B192D810-4D0F-C146-DF16-CBA9F87B2D2F}"/>
          </ac:picMkLst>
        </pc:picChg>
        <pc:inkChg chg="add del">
          <ac:chgData name="Nguyen Viet Anh 20206115" userId="S::anh.nv206115@sis.hust.edu.vn::728c3841-0e12-4bda-95b6-05a3330a85dd" providerId="AD" clId="Web-{25B495C1-68B3-9F6F-8E2E-4E8E3F560E3B}" dt="2023-01-29T14:58:32.365" v="235"/>
          <ac:inkMkLst>
            <pc:docMk/>
            <pc:sldMk cId="319529945" sldId="306"/>
            <ac:inkMk id="19" creationId="{973A76BD-E05D-EDAD-6040-63109B0CBE09}"/>
          </ac:inkMkLst>
        </pc:inkChg>
        <pc:inkChg chg="add del">
          <ac:chgData name="Nguyen Viet Anh 20206115" userId="S::anh.nv206115@sis.hust.edu.vn::728c3841-0e12-4bda-95b6-05a3330a85dd" providerId="AD" clId="Web-{25B495C1-68B3-9F6F-8E2E-4E8E3F560E3B}" dt="2023-01-29T14:58:31.162" v="234"/>
          <ac:inkMkLst>
            <pc:docMk/>
            <pc:sldMk cId="319529945" sldId="306"/>
            <ac:inkMk id="20" creationId="{1782ADCB-B1DD-60C0-8AFE-22EE42D40E2E}"/>
          </ac:inkMkLst>
        </pc:inkChg>
        <pc:inkChg chg="add del">
          <ac:chgData name="Nguyen Viet Anh 20206115" userId="S::anh.nv206115@sis.hust.edu.vn::728c3841-0e12-4bda-95b6-05a3330a85dd" providerId="AD" clId="Web-{25B495C1-68B3-9F6F-8E2E-4E8E3F560E3B}" dt="2023-01-29T14:58:53.381" v="248"/>
          <ac:inkMkLst>
            <pc:docMk/>
            <pc:sldMk cId="319529945" sldId="306"/>
            <ac:inkMk id="21" creationId="{BE922024-03BB-6A01-A58D-79926D48E31C}"/>
          </ac:inkMkLst>
        </pc:inkChg>
        <pc:inkChg chg="add del">
          <ac:chgData name="Nguyen Viet Anh 20206115" userId="S::anh.nv206115@sis.hust.edu.vn::728c3841-0e12-4bda-95b6-05a3330a85dd" providerId="AD" clId="Web-{25B495C1-68B3-9F6F-8E2E-4E8E3F560E3B}" dt="2023-01-29T14:58:52.678" v="247"/>
          <ac:inkMkLst>
            <pc:docMk/>
            <pc:sldMk cId="319529945" sldId="306"/>
            <ac:inkMk id="22" creationId="{8B6B21D0-D64C-5D71-C1B1-916864C91BA2}"/>
          </ac:inkMkLst>
        </pc:inkChg>
        <pc:inkChg chg="add del">
          <ac:chgData name="Nguyen Viet Anh 20206115" userId="S::anh.nv206115@sis.hust.edu.vn::728c3841-0e12-4bda-95b6-05a3330a85dd" providerId="AD" clId="Web-{25B495C1-68B3-9F6F-8E2E-4E8E3F560E3B}" dt="2023-01-29T14:58:51.912" v="246"/>
          <ac:inkMkLst>
            <pc:docMk/>
            <pc:sldMk cId="319529945" sldId="306"/>
            <ac:inkMk id="23" creationId="{3EA3B0AC-988C-E1A3-1E95-1970B66BD7C2}"/>
          </ac:inkMkLst>
        </pc:inkChg>
        <pc:inkChg chg="add del">
          <ac:chgData name="Nguyen Viet Anh 20206115" userId="S::anh.nv206115@sis.hust.edu.vn::728c3841-0e12-4bda-95b6-05a3330a85dd" providerId="AD" clId="Web-{25B495C1-68B3-9F6F-8E2E-4E8E3F560E3B}" dt="2023-01-29T14:58:51.256" v="245"/>
          <ac:inkMkLst>
            <pc:docMk/>
            <pc:sldMk cId="319529945" sldId="306"/>
            <ac:inkMk id="24" creationId="{F108C44A-DED8-43F5-61B5-90982F93C61D}"/>
          </ac:inkMkLst>
        </pc:inkChg>
        <pc:inkChg chg="add del">
          <ac:chgData name="Nguyen Viet Anh 20206115" userId="S::anh.nv206115@sis.hust.edu.vn::728c3841-0e12-4bda-95b6-05a3330a85dd" providerId="AD" clId="Web-{25B495C1-68B3-9F6F-8E2E-4E8E3F560E3B}" dt="2023-01-29T14:58:50.553" v="244"/>
          <ac:inkMkLst>
            <pc:docMk/>
            <pc:sldMk cId="319529945" sldId="306"/>
            <ac:inkMk id="27" creationId="{2D1521A7-2638-F21D-493E-2AE620FCABF2}"/>
          </ac:inkMkLst>
        </pc:inkChg>
        <pc:inkChg chg="add del">
          <ac:chgData name="Nguyen Viet Anh 20206115" userId="S::anh.nv206115@sis.hust.edu.vn::728c3841-0e12-4bda-95b6-05a3330a85dd" providerId="AD" clId="Web-{25B495C1-68B3-9F6F-8E2E-4E8E3F560E3B}" dt="2023-01-29T14:58:49.225" v="243"/>
          <ac:inkMkLst>
            <pc:docMk/>
            <pc:sldMk cId="319529945" sldId="306"/>
            <ac:inkMk id="28" creationId="{4FB6DA27-651E-B253-B786-1C0BCEAA60E8}"/>
          </ac:inkMkLst>
        </pc:inkChg>
        <pc:inkChg chg="add del">
          <ac:chgData name="Nguyen Viet Anh 20206115" userId="S::anh.nv206115@sis.hust.edu.vn::728c3841-0e12-4bda-95b6-05a3330a85dd" providerId="AD" clId="Web-{25B495C1-68B3-9F6F-8E2E-4E8E3F560E3B}" dt="2023-01-29T14:59:18.522" v="250"/>
          <ac:inkMkLst>
            <pc:docMk/>
            <pc:sldMk cId="319529945" sldId="306"/>
            <ac:inkMk id="29" creationId="{A7F9BA06-F7D6-A3E1-B3C3-BC565429F8CF}"/>
          </ac:inkMkLst>
        </pc:inkChg>
        <pc:inkChg chg="add del">
          <ac:chgData name="Nguyen Viet Anh 20206115" userId="S::anh.nv206115@sis.hust.edu.vn::728c3841-0e12-4bda-95b6-05a3330a85dd" providerId="AD" clId="Web-{25B495C1-68B3-9F6F-8E2E-4E8E3F560E3B}" dt="2023-01-29T14:59:29.694" v="255"/>
          <ac:inkMkLst>
            <pc:docMk/>
            <pc:sldMk cId="319529945" sldId="306"/>
            <ac:inkMk id="31" creationId="{8293AC9A-A8E6-B1A1-5F0C-35841E98EBA2}"/>
          </ac:inkMkLst>
        </pc:inkChg>
        <pc:cxnChg chg="add del mod">
          <ac:chgData name="Nguyen Viet Anh 20206115" userId="S::anh.nv206115@sis.hust.edu.vn::728c3841-0e12-4bda-95b6-05a3330a85dd" providerId="AD" clId="Web-{25B495C1-68B3-9F6F-8E2E-4E8E3F560E3B}" dt="2023-01-29T14:59:54.273" v="257" actId="14100"/>
          <ac:cxnSpMkLst>
            <pc:docMk/>
            <pc:sldMk cId="319529945" sldId="306"/>
            <ac:cxnSpMk id="18" creationId="{7F1B58B3-DA5D-A7BE-E62F-146C314F3AD9}"/>
          </ac:cxnSpMkLst>
        </pc:cxnChg>
        <pc:cxnChg chg="del">
          <ac:chgData name="Nguyen Viet Anh 20206115" userId="S::anh.nv206115@sis.hust.edu.vn::728c3841-0e12-4bda-95b6-05a3330a85dd" providerId="AD" clId="Web-{25B495C1-68B3-9F6F-8E2E-4E8E3F560E3B}" dt="2023-01-29T14:54:04.202" v="186"/>
          <ac:cxnSpMkLst>
            <pc:docMk/>
            <pc:sldMk cId="319529945" sldId="306"/>
            <ac:cxnSpMk id="25" creationId="{A32DC0D4-59A9-AF52-39EC-9380A9BC8347}"/>
          </ac:cxnSpMkLst>
        </pc:cxnChg>
        <pc:cxnChg chg="mod">
          <ac:chgData name="Nguyen Viet Anh 20206115" userId="S::anh.nv206115@sis.hust.edu.vn::728c3841-0e12-4bda-95b6-05a3330a85dd" providerId="AD" clId="Web-{25B495C1-68B3-9F6F-8E2E-4E8E3F560E3B}" dt="2023-01-29T14:59:59.086" v="258" actId="14100"/>
          <ac:cxnSpMkLst>
            <pc:docMk/>
            <pc:sldMk cId="319529945" sldId="306"/>
            <ac:cxnSpMk id="26" creationId="{3BB8FEFA-1DCA-E347-E457-C9F3556A715C}"/>
          </ac:cxnSpMkLst>
        </pc:cxnChg>
        <pc:cxnChg chg="mod">
          <ac:chgData name="Nguyen Viet Anh 20206115" userId="S::anh.nv206115@sis.hust.edu.vn::728c3841-0e12-4bda-95b6-05a3330a85dd" providerId="AD" clId="Web-{25B495C1-68B3-9F6F-8E2E-4E8E3F560E3B}" dt="2023-01-29T15:05:32.954" v="428" actId="14100"/>
          <ac:cxnSpMkLst>
            <pc:docMk/>
            <pc:sldMk cId="319529945" sldId="306"/>
            <ac:cxnSpMk id="30" creationId="{4B133B3E-2564-0CBB-A133-D35014E38D62}"/>
          </ac:cxnSpMkLst>
        </pc:cxnChg>
      </pc:sldChg>
    </pc:docChg>
  </pc:docChgLst>
  <pc:docChgLst>
    <pc:chgData name="Nguyen Viet Anh 20206115" userId="S::anh.nv206115@sis.hust.edu.vn::728c3841-0e12-4bda-95b6-05a3330a85dd" providerId="AD" clId="Web-{9564329E-436A-C1BA-C6DD-721860DF2AC6}"/>
    <pc:docChg chg="modSld">
      <pc:chgData name="Nguyen Viet Anh 20206115" userId="S::anh.nv206115@sis.hust.edu.vn::728c3841-0e12-4bda-95b6-05a3330a85dd" providerId="AD" clId="Web-{9564329E-436A-C1BA-C6DD-721860DF2AC6}" dt="2023-01-29T16:18:49.849" v="15" actId="14100"/>
      <pc:docMkLst>
        <pc:docMk/>
      </pc:docMkLst>
      <pc:sldChg chg="delSp modSp">
        <pc:chgData name="Nguyen Viet Anh 20206115" userId="S::anh.nv206115@sis.hust.edu.vn::728c3841-0e12-4bda-95b6-05a3330a85dd" providerId="AD" clId="Web-{9564329E-436A-C1BA-C6DD-721860DF2AC6}" dt="2023-01-29T16:18:49.849" v="15" actId="14100"/>
        <pc:sldMkLst>
          <pc:docMk/>
          <pc:sldMk cId="319529945" sldId="306"/>
        </pc:sldMkLst>
        <pc:spChg chg="del">
          <ac:chgData name="Nguyen Viet Anh 20206115" userId="S::anh.nv206115@sis.hust.edu.vn::728c3841-0e12-4bda-95b6-05a3330a85dd" providerId="AD" clId="Web-{9564329E-436A-C1BA-C6DD-721860DF2AC6}" dt="2023-01-29T16:17:38.690" v="2"/>
          <ac:spMkLst>
            <pc:docMk/>
            <pc:sldMk cId="319529945" sldId="306"/>
            <ac:spMk id="2" creationId="{9E9CAB07-B0CD-4712-9734-2D3CBC72598C}"/>
          </ac:spMkLst>
        </pc:spChg>
        <pc:spChg chg="mod">
          <ac:chgData name="Nguyen Viet Anh 20206115" userId="S::anh.nv206115@sis.hust.edu.vn::728c3841-0e12-4bda-95b6-05a3330a85dd" providerId="AD" clId="Web-{9564329E-436A-C1BA-C6DD-721860DF2AC6}" dt="2023-01-29T16:17:50.050" v="4" actId="1076"/>
          <ac:spMkLst>
            <pc:docMk/>
            <pc:sldMk cId="319529945" sldId="306"/>
            <ac:spMk id="5" creationId="{0688E683-2092-BFF7-C9EC-8FDEA147F1F5}"/>
          </ac:spMkLst>
        </pc:spChg>
        <pc:spChg chg="mod">
          <ac:chgData name="Nguyen Viet Anh 20206115" userId="S::anh.nv206115@sis.hust.edu.vn::728c3841-0e12-4bda-95b6-05a3330a85dd" providerId="AD" clId="Web-{9564329E-436A-C1BA-C6DD-721860DF2AC6}" dt="2023-01-29T16:18:34.192" v="13" actId="1076"/>
          <ac:spMkLst>
            <pc:docMk/>
            <pc:sldMk cId="319529945" sldId="306"/>
            <ac:spMk id="13" creationId="{8CCC41D2-DBAB-6825-8A76-029E9FAC6E01}"/>
          </ac:spMkLst>
        </pc:spChg>
        <pc:spChg chg="mod">
          <ac:chgData name="Nguyen Viet Anh 20206115" userId="S::anh.nv206115@sis.hust.edu.vn::728c3841-0e12-4bda-95b6-05a3330a85dd" providerId="AD" clId="Web-{9564329E-436A-C1BA-C6DD-721860DF2AC6}" dt="2023-01-29T16:16:43.704" v="1" actId="14100"/>
          <ac:spMkLst>
            <pc:docMk/>
            <pc:sldMk cId="319529945" sldId="306"/>
            <ac:spMk id="15" creationId="{1101AA71-8B19-82EF-0C6C-45BFBD8EC20D}"/>
          </ac:spMkLst>
        </pc:spChg>
        <pc:spChg chg="mod">
          <ac:chgData name="Nguyen Viet Anh 20206115" userId="S::anh.nv206115@sis.hust.edu.vn::728c3841-0e12-4bda-95b6-05a3330a85dd" providerId="AD" clId="Web-{9564329E-436A-C1BA-C6DD-721860DF2AC6}" dt="2023-01-29T16:18:29.661" v="12" actId="1076"/>
          <ac:spMkLst>
            <pc:docMk/>
            <pc:sldMk cId="319529945" sldId="306"/>
            <ac:spMk id="16" creationId="{1E367C71-E21F-0966-8CC6-2B4748897EF1}"/>
          </ac:spMkLst>
        </pc:spChg>
        <pc:spChg chg="mod">
          <ac:chgData name="Nguyen Viet Anh 20206115" userId="S::anh.nv206115@sis.hust.edu.vn::728c3841-0e12-4bda-95b6-05a3330a85dd" providerId="AD" clId="Web-{9564329E-436A-C1BA-C6DD-721860DF2AC6}" dt="2023-01-29T16:18:49.849" v="15" actId="14100"/>
          <ac:spMkLst>
            <pc:docMk/>
            <pc:sldMk cId="319529945" sldId="306"/>
            <ac:spMk id="17" creationId="{72F661BE-E8F3-17D1-313B-B1526AFA24A7}"/>
          </ac:spMkLst>
        </pc:spChg>
        <pc:cxnChg chg="mod">
          <ac:chgData name="Nguyen Viet Anh 20206115" userId="S::anh.nv206115@sis.hust.edu.vn::728c3841-0e12-4bda-95b6-05a3330a85dd" providerId="AD" clId="Web-{9564329E-436A-C1BA-C6DD-721860DF2AC6}" dt="2023-01-29T16:18:26.817" v="11" actId="14100"/>
          <ac:cxnSpMkLst>
            <pc:docMk/>
            <pc:sldMk cId="319529945" sldId="306"/>
            <ac:cxnSpMk id="30" creationId="{4B133B3E-2564-0CBB-A133-D35014E38D62}"/>
          </ac:cxnSpMkLst>
        </pc:cxnChg>
      </pc:sldChg>
    </pc:docChg>
  </pc:docChgLst>
  <pc:docChgLst>
    <pc:chgData name="Nguyen Viet Anh 20206115" userId="S::anh.nv206115@sis.hust.edu.vn::728c3841-0e12-4bda-95b6-05a3330a85dd" providerId="AD" clId="Web-{88F72128-182E-BD78-861B-3C1DA6A23457}"/>
    <pc:docChg chg="delSld modSld modSection">
      <pc:chgData name="Nguyen Viet Anh 20206115" userId="S::anh.nv206115@sis.hust.edu.vn::728c3841-0e12-4bda-95b6-05a3330a85dd" providerId="AD" clId="Web-{88F72128-182E-BD78-861B-3C1DA6A23457}" dt="2023-01-29T15:52:45.335" v="138"/>
      <pc:docMkLst>
        <pc:docMk/>
      </pc:docMkLst>
      <pc:sldChg chg="del">
        <pc:chgData name="Nguyen Viet Anh 20206115" userId="S::anh.nv206115@sis.hust.edu.vn::728c3841-0e12-4bda-95b6-05a3330a85dd" providerId="AD" clId="Web-{88F72128-182E-BD78-861B-3C1DA6A23457}" dt="2023-01-29T15:52:45.335" v="138"/>
        <pc:sldMkLst>
          <pc:docMk/>
          <pc:sldMk cId="2581069546" sldId="273"/>
        </pc:sldMkLst>
      </pc:sldChg>
      <pc:sldChg chg="addSp delSp modSp">
        <pc:chgData name="Nguyen Viet Anh 20206115" userId="S::anh.nv206115@sis.hust.edu.vn::728c3841-0e12-4bda-95b6-05a3330a85dd" providerId="AD" clId="Web-{88F72128-182E-BD78-861B-3C1DA6A23457}" dt="2023-01-29T15:51:52.286" v="137" actId="14100"/>
        <pc:sldMkLst>
          <pc:docMk/>
          <pc:sldMk cId="319529945" sldId="306"/>
        </pc:sldMkLst>
        <pc:spChg chg="add mod">
          <ac:chgData name="Nguyen Viet Anh 20206115" userId="S::anh.nv206115@sis.hust.edu.vn::728c3841-0e12-4bda-95b6-05a3330a85dd" providerId="AD" clId="Web-{88F72128-182E-BD78-861B-3C1DA6A23457}" dt="2023-01-29T15:51:28.567" v="132" actId="1076"/>
          <ac:spMkLst>
            <pc:docMk/>
            <pc:sldMk cId="319529945" sldId="306"/>
            <ac:spMk id="5" creationId="{0688E683-2092-BFF7-C9EC-8FDEA147F1F5}"/>
          </ac:spMkLst>
        </pc:spChg>
        <pc:spChg chg="mod">
          <ac:chgData name="Nguyen Viet Anh 20206115" userId="S::anh.nv206115@sis.hust.edu.vn::728c3841-0e12-4bda-95b6-05a3330a85dd" providerId="AD" clId="Web-{88F72128-182E-BD78-861B-3C1DA6A23457}" dt="2023-01-29T15:33:23.954" v="57" actId="1076"/>
          <ac:spMkLst>
            <pc:docMk/>
            <pc:sldMk cId="319529945" sldId="306"/>
            <ac:spMk id="6" creationId="{022967A8-8EF0-F8CF-0760-F547AD6412B8}"/>
          </ac:spMkLst>
        </pc:spChg>
        <pc:spChg chg="mod">
          <ac:chgData name="Nguyen Viet Anh 20206115" userId="S::anh.nv206115@sis.hust.edu.vn::728c3841-0e12-4bda-95b6-05a3330a85dd" providerId="AD" clId="Web-{88F72128-182E-BD78-861B-3C1DA6A23457}" dt="2023-01-29T15:33:18.344" v="56" actId="1076"/>
          <ac:spMkLst>
            <pc:docMk/>
            <pc:sldMk cId="319529945" sldId="306"/>
            <ac:spMk id="7" creationId="{50299891-B7CC-CA22-F53B-5B5039772C0E}"/>
          </ac:spMkLst>
        </pc:spChg>
        <pc:spChg chg="add mod">
          <ac:chgData name="Nguyen Viet Anh 20206115" userId="S::anh.nv206115@sis.hust.edu.vn::728c3841-0e12-4bda-95b6-05a3330a85dd" providerId="AD" clId="Web-{88F72128-182E-BD78-861B-3C1DA6A23457}" dt="2023-01-29T15:50:41.503" v="120" actId="1076"/>
          <ac:spMkLst>
            <pc:docMk/>
            <pc:sldMk cId="319529945" sldId="306"/>
            <ac:spMk id="8" creationId="{42C2D8B5-4424-8C0E-EAD6-7276D440E8E3}"/>
          </ac:spMkLst>
        </pc:spChg>
        <pc:spChg chg="add mod">
          <ac:chgData name="Nguyen Viet Anh 20206115" userId="S::anh.nv206115@sis.hust.edu.vn::728c3841-0e12-4bda-95b6-05a3330a85dd" providerId="AD" clId="Web-{88F72128-182E-BD78-861B-3C1DA6A23457}" dt="2023-01-29T15:33:29.641" v="59" actId="20577"/>
          <ac:spMkLst>
            <pc:docMk/>
            <pc:sldMk cId="319529945" sldId="306"/>
            <ac:spMk id="10" creationId="{1877EA3F-84BF-BDD7-3238-4467654AE8DA}"/>
          </ac:spMkLst>
        </pc:spChg>
        <pc:spChg chg="mod">
          <ac:chgData name="Nguyen Viet Anh 20206115" userId="S::anh.nv206115@sis.hust.edu.vn::728c3841-0e12-4bda-95b6-05a3330a85dd" providerId="AD" clId="Web-{88F72128-182E-BD78-861B-3C1DA6A23457}" dt="2023-01-29T15:50:53.472" v="123" actId="1076"/>
          <ac:spMkLst>
            <pc:docMk/>
            <pc:sldMk cId="319529945" sldId="306"/>
            <ac:spMk id="11" creationId="{C3ECC611-D2FF-B36F-F842-54AA00388EF2}"/>
          </ac:spMkLst>
        </pc:spChg>
        <pc:spChg chg="mod">
          <ac:chgData name="Nguyen Viet Anh 20206115" userId="S::anh.nv206115@sis.hust.edu.vn::728c3841-0e12-4bda-95b6-05a3330a85dd" providerId="AD" clId="Web-{88F72128-182E-BD78-861B-3C1DA6A23457}" dt="2023-01-29T15:33:15.141" v="55" actId="1076"/>
          <ac:spMkLst>
            <pc:docMk/>
            <pc:sldMk cId="319529945" sldId="306"/>
            <ac:spMk id="12" creationId="{69BD6781-9EEF-1D00-BCEC-8EB6DB481BAB}"/>
          </ac:spMkLst>
        </pc:spChg>
        <pc:spChg chg="mod">
          <ac:chgData name="Nguyen Viet Anh 20206115" userId="S::anh.nv206115@sis.hust.edu.vn::728c3841-0e12-4bda-95b6-05a3330a85dd" providerId="AD" clId="Web-{88F72128-182E-BD78-861B-3C1DA6A23457}" dt="2023-01-29T15:51:43.411" v="134" actId="1076"/>
          <ac:spMkLst>
            <pc:docMk/>
            <pc:sldMk cId="319529945" sldId="306"/>
            <ac:spMk id="13" creationId="{8CCC41D2-DBAB-6825-8A76-029E9FAC6E01}"/>
          </ac:spMkLst>
        </pc:spChg>
        <pc:spChg chg="mod">
          <ac:chgData name="Nguyen Viet Anh 20206115" userId="S::anh.nv206115@sis.hust.edu.vn::728c3841-0e12-4bda-95b6-05a3330a85dd" providerId="AD" clId="Web-{88F72128-182E-BD78-861B-3C1DA6A23457}" dt="2023-01-29T15:50:38.956" v="119" actId="1076"/>
          <ac:spMkLst>
            <pc:docMk/>
            <pc:sldMk cId="319529945" sldId="306"/>
            <ac:spMk id="14" creationId="{DE20B332-D09E-0B52-6D4A-E733B7BD9B65}"/>
          </ac:spMkLst>
        </pc:spChg>
        <pc:spChg chg="mod">
          <ac:chgData name="Nguyen Viet Anh 20206115" userId="S::anh.nv206115@sis.hust.edu.vn::728c3841-0e12-4bda-95b6-05a3330a85dd" providerId="AD" clId="Web-{88F72128-182E-BD78-861B-3C1DA6A23457}" dt="2023-01-29T15:51:07.207" v="127" actId="14100"/>
          <ac:spMkLst>
            <pc:docMk/>
            <pc:sldMk cId="319529945" sldId="306"/>
            <ac:spMk id="15" creationId="{1101AA71-8B19-82EF-0C6C-45BFBD8EC20D}"/>
          </ac:spMkLst>
        </pc:spChg>
        <pc:spChg chg="mod">
          <ac:chgData name="Nguyen Viet Anh 20206115" userId="S::anh.nv206115@sis.hust.edu.vn::728c3841-0e12-4bda-95b6-05a3330a85dd" providerId="AD" clId="Web-{88F72128-182E-BD78-861B-3C1DA6A23457}" dt="2023-01-29T15:51:24.770" v="131" actId="14100"/>
          <ac:spMkLst>
            <pc:docMk/>
            <pc:sldMk cId="319529945" sldId="306"/>
            <ac:spMk id="16" creationId="{1E367C71-E21F-0966-8CC6-2B4748897EF1}"/>
          </ac:spMkLst>
        </pc:spChg>
        <pc:spChg chg="mod">
          <ac:chgData name="Nguyen Viet Anh 20206115" userId="S::anh.nv206115@sis.hust.edu.vn::728c3841-0e12-4bda-95b6-05a3330a85dd" providerId="AD" clId="Web-{88F72128-182E-BD78-861B-3C1DA6A23457}" dt="2023-01-29T15:31:33.263" v="22" actId="1076"/>
          <ac:spMkLst>
            <pc:docMk/>
            <pc:sldMk cId="319529945" sldId="306"/>
            <ac:spMk id="17" creationId="{72F661BE-E8F3-17D1-313B-B1526AFA24A7}"/>
          </ac:spMkLst>
        </pc:spChg>
        <pc:spChg chg="add mod">
          <ac:chgData name="Nguyen Viet Anh 20206115" userId="S::anh.nv206115@sis.hust.edu.vn::728c3841-0e12-4bda-95b6-05a3330a85dd" providerId="AD" clId="Web-{88F72128-182E-BD78-861B-3C1DA6A23457}" dt="2023-01-29T15:33:49.658" v="64" actId="1076"/>
          <ac:spMkLst>
            <pc:docMk/>
            <pc:sldMk cId="319529945" sldId="306"/>
            <ac:spMk id="19" creationId="{46599C0F-D443-EB3B-8095-56EC406687C8}"/>
          </ac:spMkLst>
        </pc:spChg>
        <pc:spChg chg="add mod">
          <ac:chgData name="Nguyen Viet Anh 20206115" userId="S::anh.nv206115@sis.hust.edu.vn::728c3841-0e12-4bda-95b6-05a3330a85dd" providerId="AD" clId="Web-{88F72128-182E-BD78-861B-3C1DA6A23457}" dt="2023-01-29T15:51:32.801" v="133" actId="1076"/>
          <ac:spMkLst>
            <pc:docMk/>
            <pc:sldMk cId="319529945" sldId="306"/>
            <ac:spMk id="20" creationId="{CABC4FF8-5509-C91B-0EE5-E1C8E33D65BC}"/>
          </ac:spMkLst>
        </pc:spChg>
        <pc:spChg chg="add mod">
          <ac:chgData name="Nguyen Viet Anh 20206115" userId="S::anh.nv206115@sis.hust.edu.vn::728c3841-0e12-4bda-95b6-05a3330a85dd" providerId="AD" clId="Web-{88F72128-182E-BD78-861B-3C1DA6A23457}" dt="2023-01-29T15:50:58.738" v="124" actId="1076"/>
          <ac:spMkLst>
            <pc:docMk/>
            <pc:sldMk cId="319529945" sldId="306"/>
            <ac:spMk id="22" creationId="{01557395-FC12-23A8-8BEB-2AC8B11B7616}"/>
          </ac:spMkLst>
        </pc:spChg>
        <pc:spChg chg="mod">
          <ac:chgData name="Nguyen Viet Anh 20206115" userId="S::anh.nv206115@sis.hust.edu.vn::728c3841-0e12-4bda-95b6-05a3330a85dd" providerId="AD" clId="Web-{88F72128-182E-BD78-861B-3C1DA6A23457}" dt="2023-01-29T15:31:45.201" v="24" actId="1076"/>
          <ac:spMkLst>
            <pc:docMk/>
            <pc:sldMk cId="319529945" sldId="306"/>
            <ac:spMk id="39" creationId="{AD444276-9014-5352-E112-E5CFFEEFF84C}"/>
          </ac:spMkLst>
        </pc:spChg>
        <pc:picChg chg="mod">
          <ac:chgData name="Nguyen Viet Anh 20206115" userId="S::anh.nv206115@sis.hust.edu.vn::728c3841-0e12-4bda-95b6-05a3330a85dd" providerId="AD" clId="Web-{88F72128-182E-BD78-861B-3C1DA6A23457}" dt="2023-01-29T15:29:58.963" v="0" actId="1076"/>
          <ac:picMkLst>
            <pc:docMk/>
            <pc:sldMk cId="319529945" sldId="306"/>
            <ac:picMk id="9" creationId="{968AEFA0-F92B-30F2-CC1E-14A3B449729D}"/>
          </ac:picMkLst>
        </pc:picChg>
        <pc:picChg chg="mod">
          <ac:chgData name="Nguyen Viet Anh 20206115" userId="S::anh.nv206115@sis.hust.edu.vn::728c3841-0e12-4bda-95b6-05a3330a85dd" providerId="AD" clId="Web-{88F72128-182E-BD78-861B-3C1DA6A23457}" dt="2023-01-29T15:31:41.263" v="23" actId="1076"/>
          <ac:picMkLst>
            <pc:docMk/>
            <pc:sldMk cId="319529945" sldId="306"/>
            <ac:picMk id="32" creationId="{B192D810-4D0F-C146-DF16-CBA9F87B2D2F}"/>
          </ac:picMkLst>
        </pc:picChg>
        <pc:cxnChg chg="del">
          <ac:chgData name="Nguyen Viet Anh 20206115" userId="S::anh.nv206115@sis.hust.edu.vn::728c3841-0e12-4bda-95b6-05a3330a85dd" providerId="AD" clId="Web-{88F72128-182E-BD78-861B-3C1DA6A23457}" dt="2023-01-29T15:30:34.995" v="9"/>
          <ac:cxnSpMkLst>
            <pc:docMk/>
            <pc:sldMk cId="319529945" sldId="306"/>
            <ac:cxnSpMk id="18" creationId="{7F1B58B3-DA5D-A7BE-E62F-146C314F3AD9}"/>
          </ac:cxnSpMkLst>
        </pc:cxnChg>
        <pc:cxnChg chg="add mod">
          <ac:chgData name="Nguyen Viet Anh 20206115" userId="S::anh.nv206115@sis.hust.edu.vn::728c3841-0e12-4bda-95b6-05a3330a85dd" providerId="AD" clId="Web-{88F72128-182E-BD78-861B-3C1DA6A23457}" dt="2023-01-29T15:33:45.704" v="63" actId="1076"/>
          <ac:cxnSpMkLst>
            <pc:docMk/>
            <pc:sldMk cId="319529945" sldId="306"/>
            <ac:cxnSpMk id="21" creationId="{4EC3EEDF-ABE7-29E4-CDC6-C83CDE66C121}"/>
          </ac:cxnSpMkLst>
        </pc:cxnChg>
        <pc:cxnChg chg="mod">
          <ac:chgData name="Nguyen Viet Anh 20206115" userId="S::anh.nv206115@sis.hust.edu.vn::728c3841-0e12-4bda-95b6-05a3330a85dd" providerId="AD" clId="Web-{88F72128-182E-BD78-861B-3C1DA6A23457}" dt="2023-01-29T15:51:52.286" v="137" actId="14100"/>
          <ac:cxnSpMkLst>
            <pc:docMk/>
            <pc:sldMk cId="319529945" sldId="306"/>
            <ac:cxnSpMk id="26" creationId="{3BB8FEFA-1DCA-E347-E457-C9F3556A715C}"/>
          </ac:cxnSpMkLst>
        </pc:cxnChg>
        <pc:cxnChg chg="mod">
          <ac:chgData name="Nguyen Viet Anh 20206115" userId="S::anh.nv206115@sis.hust.edu.vn::728c3841-0e12-4bda-95b6-05a3330a85dd" providerId="AD" clId="Web-{88F72128-182E-BD78-861B-3C1DA6A23457}" dt="2023-01-29T15:51:24.770" v="131" actId="14100"/>
          <ac:cxnSpMkLst>
            <pc:docMk/>
            <pc:sldMk cId="319529945" sldId="306"/>
            <ac:cxnSpMk id="30" creationId="{4B133B3E-2564-0CBB-A133-D35014E38D62}"/>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1/29/2023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Tại sao ở đây client là dây điện mà không phải là ổ điện</a:t>
            </a:r>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3790036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định dạng XML, các thông tin sẽ được đặt trong các thẻ. Còn file JSON </a:t>
            </a:r>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3086442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1/29/2023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1/29/2023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1/29/2023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1/29/2023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1/29/2023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1/29/2023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15024"/>
            <a:ext cx="8674100" cy="488097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1/29/2023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5" r:id="rId3"/>
    <p:sldLayoutId id="2147483683" r:id="rId4"/>
    <p:sldLayoutId id="2147483679" r:id="rId5"/>
    <p:sldLayoutId id="2147483680" r:id="rId6"/>
    <p:sldLayoutId id="2147483681" r:id="rId7"/>
    <p:sldLayoutId id="2147483682" r:id="rId8"/>
    <p:sldLayoutId id="2147483678"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6.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Ưu điểm, nhược điểm</a:t>
            </a:r>
          </a:p>
        </p:txBody>
      </p:sp>
      <p:sp>
        <p:nvSpPr>
          <p:cNvPr id="7" name="Content Placeholder 2">
            <a:extLst>
              <a:ext uri="{FF2B5EF4-FFF2-40B4-BE49-F238E27FC236}">
                <a16:creationId xmlns:a16="http://schemas.microsoft.com/office/drawing/2014/main" id="{7DFD149E-3375-9AB8-D508-07BA75F404FC}"/>
              </a:ext>
            </a:extLst>
          </p:cNvPr>
          <p:cNvSpPr txBox="1">
            <a:spLocks/>
          </p:cNvSpPr>
          <p:nvPr/>
        </p:nvSpPr>
        <p:spPr>
          <a:xfrm>
            <a:off x="185194" y="786681"/>
            <a:ext cx="4317357" cy="3183435"/>
          </a:xfrm>
          <a:prstGeom prst="rect">
            <a:avLst/>
          </a:prstGeom>
        </p:spPr>
        <p:txBody>
          <a:bodyPr/>
          <a:lstStyle>
            <a:defPPr>
              <a:defRPr lang="en-US"/>
            </a:defPPr>
            <a:lvl1pPr lvl="0" indent="0" defTabSz="914400">
              <a:lnSpc>
                <a:spcPct val="107000"/>
              </a:lnSpc>
              <a:spcBef>
                <a:spcPts val="1000"/>
              </a:spcBef>
              <a:buFont typeface="Arial" panose="020B0604020202020204" pitchFamily="34" charset="0"/>
              <a:buNone/>
              <a:defRPr sz="2800">
                <a:latin typeface="Calibri" panose="020F0502020204030204" pitchFamily="34" charset="0"/>
                <a:cs typeface="Calibri" panose="020F050202020403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spcBef>
                <a:spcPts val="0"/>
              </a:spcBef>
            </a:pPr>
            <a:r>
              <a:rPr lang="vi-VN"/>
              <a:t>Ưu điểm</a:t>
            </a:r>
          </a:p>
          <a:p>
            <a:pPr marL="457200" indent="-457200">
              <a:spcBef>
                <a:spcPts val="0"/>
              </a:spcBef>
              <a:buFont typeface="Arial" panose="020B0604020202020204" pitchFamily="34" charset="0"/>
              <a:buChar char="•"/>
            </a:pPr>
            <a:r>
              <a:rPr lang="vi-VN"/>
              <a:t>Tái sử dụng mã nguồn</a:t>
            </a:r>
          </a:p>
          <a:p>
            <a:pPr marL="457200" indent="-457200">
              <a:spcBef>
                <a:spcPts val="0"/>
              </a:spcBef>
              <a:buFont typeface="Arial" panose="020B0604020202020204" pitchFamily="34" charset="0"/>
              <a:buChar char="•"/>
            </a:pPr>
            <a:r>
              <a:rPr lang="vi-VN"/>
              <a:t>Chương trình linh hoạt</a:t>
            </a:r>
          </a:p>
          <a:p>
            <a:pPr marL="457200" indent="-457200">
              <a:spcBef>
                <a:spcPts val="0"/>
              </a:spcBef>
              <a:buFont typeface="Arial" panose="020B0604020202020204" pitchFamily="34" charset="0"/>
              <a:buChar char="•"/>
            </a:pPr>
            <a:r>
              <a:rPr lang="vi-VN"/>
              <a:t>Tách rời dữ liệu khỏi logic nghiệp vụ của hệ thống</a:t>
            </a:r>
          </a:p>
        </p:txBody>
      </p:sp>
      <p:sp>
        <p:nvSpPr>
          <p:cNvPr id="8" name="Content Placeholder 3">
            <a:extLst>
              <a:ext uri="{FF2B5EF4-FFF2-40B4-BE49-F238E27FC236}">
                <a16:creationId xmlns:a16="http://schemas.microsoft.com/office/drawing/2014/main" id="{6A419602-9F5A-0D8F-D21D-6F2001E435C3}"/>
              </a:ext>
            </a:extLst>
          </p:cNvPr>
          <p:cNvSpPr txBox="1">
            <a:spLocks/>
          </p:cNvSpPr>
          <p:nvPr/>
        </p:nvSpPr>
        <p:spPr>
          <a:xfrm>
            <a:off x="4352081" y="786681"/>
            <a:ext cx="4791919" cy="32355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7000"/>
              </a:lnSpc>
              <a:spcBef>
                <a:spcPts val="0"/>
              </a:spcBef>
              <a:buNone/>
            </a:pPr>
            <a:r>
              <a:rPr lang="vi-VN">
                <a:latin typeface="Calibri" panose="020F0502020204030204" pitchFamily="34" charset="0"/>
                <a:cs typeface="Calibri" panose="020F0502020204030204" pitchFamily="34" charset="0"/>
              </a:rPr>
              <a:t>Nhược điểm</a:t>
            </a:r>
            <a:endParaRPr lang="en-US">
              <a:latin typeface="Calibri" panose="020F0502020204030204" pitchFamily="34" charset="0"/>
              <a:cs typeface="Calibri" panose="020F0502020204030204" pitchFamily="34" charset="0"/>
            </a:endParaRPr>
          </a:p>
          <a:p>
            <a:pPr marL="342900" lvl="0" indent="-342900">
              <a:lnSpc>
                <a:spcPct val="107000"/>
              </a:lnSpc>
              <a:spcBef>
                <a:spcPts val="0"/>
              </a:spcBef>
              <a:buFont typeface="Symbol" panose="05050102010706020507" pitchFamily="18" charset="2"/>
              <a:buChar char=""/>
            </a:pPr>
            <a:r>
              <a:rPr lang="en-US">
                <a:latin typeface="Calibri" panose="020F0502020204030204" pitchFamily="34" charset="0"/>
                <a:cs typeface="Calibri" panose="020F0502020204030204" pitchFamily="34" charset="0"/>
              </a:rPr>
              <a:t>P</a:t>
            </a:r>
            <a:r>
              <a:rPr lang="vi-VN">
                <a:latin typeface="Calibri" panose="020F0502020204030204" pitchFamily="34" charset="0"/>
                <a:cs typeface="Calibri" panose="020F0502020204030204" pitchFamily="34" charset="0"/>
              </a:rPr>
              <a:t>hức tạp</a:t>
            </a:r>
            <a:r>
              <a:rPr lang="en-US">
                <a:latin typeface="Calibri" panose="020F0502020204030204" pitchFamily="34" charset="0"/>
                <a:cs typeface="Calibri" panose="020F0502020204030204" pitchFamily="34" charset="0"/>
              </a:rPr>
              <a:t> hóa mã nguồn</a:t>
            </a:r>
            <a:r>
              <a:rPr lang="vi-VN">
                <a:latin typeface="Calibri" panose="020F0502020204030204" pitchFamily="34" charset="0"/>
                <a:cs typeface="Calibri" panose="020F0502020204030204" pitchFamily="34" charset="0"/>
              </a:rPr>
              <a:t> do khai báo các lớp và giao diện mới để triển khai các chức năng đã có</a:t>
            </a:r>
            <a:endParaRPr lang="en-US">
              <a:latin typeface="Calibri" panose="020F0502020204030204" pitchFamily="34" charset="0"/>
              <a:cs typeface="Calibri" panose="020F0502020204030204" pitchFamily="34" charset="0"/>
            </a:endParaRPr>
          </a:p>
          <a:p>
            <a:pPr marL="342900" lvl="0" indent="-342900">
              <a:lnSpc>
                <a:spcPct val="107000"/>
              </a:lnSpc>
              <a:spcBef>
                <a:spcPts val="0"/>
              </a:spcBef>
              <a:buFont typeface="Symbol" panose="05050102010706020507" pitchFamily="18" charset="2"/>
              <a:buChar char=""/>
            </a:pPr>
            <a:r>
              <a:rPr lang="vi-VN">
                <a:latin typeface="Calibri" panose="020F0502020204030204" pitchFamily="34" charset="0"/>
                <a:cs typeface="Calibri" panose="020F0502020204030204" pitchFamily="34" charset="0"/>
              </a:rPr>
              <a:t>Hiệu suất bị ảnh hưởng do các quá trình bổ sung</a:t>
            </a:r>
            <a:endParaRPr lang="en-US">
              <a:latin typeface="Calibri" panose="020F0502020204030204" pitchFamily="34" charset="0"/>
              <a:cs typeface="Calibri" panose="020F0502020204030204" pitchFamily="34" charset="0"/>
            </a:endParaRPr>
          </a:p>
        </p:txBody>
      </p:sp>
      <p:pic>
        <p:nvPicPr>
          <p:cNvPr id="4" name="Picture 5" descr="có thể dùng ảnh này khum">
            <a:extLst>
              <a:ext uri="{FF2B5EF4-FFF2-40B4-BE49-F238E27FC236}">
                <a16:creationId xmlns:a16="http://schemas.microsoft.com/office/drawing/2014/main" id="{684C6929-2E66-FA90-2F0F-5D69BCCF6324}"/>
              </a:ext>
            </a:extLst>
          </p:cNvPr>
          <p:cNvPicPr>
            <a:picLocks noChangeAspect="1"/>
          </p:cNvPicPr>
          <p:nvPr/>
        </p:nvPicPr>
        <p:blipFill rotWithShape="1">
          <a:blip r:embed="rId2"/>
          <a:srcRect l="25683" t="7704" r="26096" b="63318"/>
          <a:stretch/>
        </p:blipFill>
        <p:spPr>
          <a:xfrm>
            <a:off x="351654" y="3463081"/>
            <a:ext cx="3043047" cy="1118241"/>
          </a:xfrm>
          <a:prstGeom prst="rect">
            <a:avLst/>
          </a:prstGeom>
        </p:spPr>
      </p:pic>
      <p:pic>
        <p:nvPicPr>
          <p:cNvPr id="5" name="Picture 5" descr="có thể dùng ảnh này khum">
            <a:extLst>
              <a:ext uri="{FF2B5EF4-FFF2-40B4-BE49-F238E27FC236}">
                <a16:creationId xmlns:a16="http://schemas.microsoft.com/office/drawing/2014/main" id="{5D10D38B-ABBA-E6B3-FD88-D9380EF3390D}"/>
              </a:ext>
            </a:extLst>
          </p:cNvPr>
          <p:cNvPicPr>
            <a:picLocks noChangeAspect="1"/>
          </p:cNvPicPr>
          <p:nvPr/>
        </p:nvPicPr>
        <p:blipFill rotWithShape="1">
          <a:blip r:embed="rId2"/>
          <a:srcRect l="47224" t="39853" r="44124" b="37691"/>
          <a:stretch/>
        </p:blipFill>
        <p:spPr>
          <a:xfrm rot="18921338">
            <a:off x="3636820" y="4017277"/>
            <a:ext cx="710817" cy="1128089"/>
          </a:xfrm>
          <a:prstGeom prst="rect">
            <a:avLst/>
          </a:prstGeom>
        </p:spPr>
      </p:pic>
      <p:pic>
        <p:nvPicPr>
          <p:cNvPr id="6" name="Picture 5" descr="có thể dùng ảnh này khum">
            <a:extLst>
              <a:ext uri="{FF2B5EF4-FFF2-40B4-BE49-F238E27FC236}">
                <a16:creationId xmlns:a16="http://schemas.microsoft.com/office/drawing/2014/main" id="{A4D2166F-2BE2-C7C2-13E1-495B6DB7BD13}"/>
              </a:ext>
            </a:extLst>
          </p:cNvPr>
          <p:cNvPicPr>
            <a:picLocks noChangeAspect="1"/>
          </p:cNvPicPr>
          <p:nvPr/>
        </p:nvPicPr>
        <p:blipFill rotWithShape="1">
          <a:blip r:embed="rId2"/>
          <a:srcRect l="13894" t="66086" r="9779" b="3062"/>
          <a:stretch/>
        </p:blipFill>
        <p:spPr>
          <a:xfrm>
            <a:off x="4288232" y="4894592"/>
            <a:ext cx="4760773" cy="1176727"/>
          </a:xfrm>
          <a:prstGeom prst="rect">
            <a:avLst/>
          </a:prstGeom>
        </p:spPr>
      </p:pic>
    </p:spTree>
    <p:extLst>
      <p:ext uri="{BB962C8B-B14F-4D97-AF65-F5344CB8AC3E}">
        <p14:creationId xmlns:p14="http://schemas.microsoft.com/office/powerpoint/2010/main" val="4072107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3" name="Content Placeholder 2">
            <a:extLst>
              <a:ext uri="{FF2B5EF4-FFF2-40B4-BE49-F238E27FC236}">
                <a16:creationId xmlns:a16="http://schemas.microsoft.com/office/drawing/2014/main" id="{A39BBC82-5CC8-86B3-6CF8-6714E6B82E38}"/>
              </a:ext>
            </a:extLst>
          </p:cNvPr>
          <p:cNvSpPr>
            <a:spLocks noGrp="1"/>
          </p:cNvSpPr>
          <p:nvPr>
            <p:ph sz="half" idx="1"/>
          </p:nvPr>
        </p:nvSpPr>
        <p:spPr>
          <a:xfrm>
            <a:off x="484333" y="1110773"/>
            <a:ext cx="8175334" cy="4351338"/>
          </a:xfrm>
        </p:spPr>
        <p:txBody>
          <a:bodyPr/>
          <a:lstStyle/>
          <a:p>
            <a:pPr marL="0" indent="0">
              <a:spcBef>
                <a:spcPts val="0"/>
              </a:spcBef>
              <a:buNone/>
            </a:pPr>
            <a:r>
              <a:rPr lang="en-US"/>
              <a:t>Object Adapter</a:t>
            </a:r>
          </a:p>
          <a:p>
            <a:pPr>
              <a:spcBef>
                <a:spcPts val="0"/>
              </a:spcBef>
            </a:pPr>
            <a:r>
              <a:rPr lang="en-US"/>
              <a:t>Object adapter </a:t>
            </a:r>
            <a:r>
              <a:rPr lang="vi-VN"/>
              <a:t>sẽ triển khai giao diện</a:t>
            </a:r>
            <a:r>
              <a:rPr lang="en-US"/>
              <a:t> (implement interface)</a:t>
            </a:r>
            <a:r>
              <a:rPr lang="vi-VN"/>
              <a:t> một đối tượng</a:t>
            </a:r>
            <a:r>
              <a:rPr lang="en-US"/>
              <a:t> đang cần</a:t>
            </a:r>
            <a:r>
              <a:rPr lang="vi-VN"/>
              <a:t> và bao bọc đối tượng còn lại</a:t>
            </a:r>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a:t>Phân loại</a:t>
            </a:r>
          </a:p>
        </p:txBody>
      </p:sp>
      <p:pic>
        <p:nvPicPr>
          <p:cNvPr id="2050" name="Picture 2" descr="Structure of the Adapter design pattern (the object adapter)">
            <a:extLst>
              <a:ext uri="{FF2B5EF4-FFF2-40B4-BE49-F238E27FC236}">
                <a16:creationId xmlns:a16="http://schemas.microsoft.com/office/drawing/2014/main" id="{15031129-B314-78B2-6984-74382A99B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806" y="2599480"/>
            <a:ext cx="6984299" cy="3853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58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4" name="Content Placeholder 3">
            <a:extLst>
              <a:ext uri="{FF2B5EF4-FFF2-40B4-BE49-F238E27FC236}">
                <a16:creationId xmlns:a16="http://schemas.microsoft.com/office/drawing/2014/main" id="{E62E6E8B-CA6C-55F9-B624-AB2BC25AF2A3}"/>
              </a:ext>
            </a:extLst>
          </p:cNvPr>
          <p:cNvSpPr>
            <a:spLocks noGrp="1"/>
          </p:cNvSpPr>
          <p:nvPr>
            <p:ph sz="half" idx="2"/>
          </p:nvPr>
        </p:nvSpPr>
        <p:spPr>
          <a:xfrm>
            <a:off x="480349" y="1116560"/>
            <a:ext cx="7977851" cy="2312440"/>
          </a:xfrm>
        </p:spPr>
        <p:txBody>
          <a:bodyPr/>
          <a:lstStyle/>
          <a:p>
            <a:pPr marL="0" indent="0">
              <a:spcBef>
                <a:spcPts val="0"/>
              </a:spcBef>
              <a:buNone/>
            </a:pPr>
            <a:r>
              <a:rPr lang="en-US"/>
              <a:t>Class Adapter</a:t>
            </a:r>
          </a:p>
          <a:p>
            <a:pPr>
              <a:spcBef>
                <a:spcPts val="0"/>
              </a:spcBef>
            </a:pPr>
            <a:r>
              <a:rPr lang="en-US"/>
              <a:t>Class adapter </a:t>
            </a:r>
            <a:r>
              <a:rPr lang="vi-VN"/>
              <a:t>kế thừa phương thức từ cả 2 class có interface không tương thích.</a:t>
            </a:r>
          </a:p>
          <a:p>
            <a:pPr>
              <a:spcBef>
                <a:spcPts val="0"/>
              </a:spcBef>
            </a:pPr>
            <a:r>
              <a:rPr lang="en-US"/>
              <a:t>C</a:t>
            </a:r>
            <a:r>
              <a:rPr lang="vi-VN"/>
              <a:t>hỉ được triển khai trên các ngôn ngữ lập trình hỗ trợ </a:t>
            </a:r>
            <a:r>
              <a:rPr lang="vi-VN" b="1"/>
              <a:t>đa kế thừa</a:t>
            </a:r>
            <a:r>
              <a:rPr lang="vi-VN"/>
              <a:t>, chẳng hạn như C++</a:t>
            </a:r>
          </a:p>
          <a:p>
            <a:pPr>
              <a:spcBef>
                <a:spcPts val="0"/>
              </a:spcBef>
            </a:pPr>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a:t>Phân loại</a:t>
            </a:r>
          </a:p>
        </p:txBody>
      </p:sp>
      <p:pic>
        <p:nvPicPr>
          <p:cNvPr id="1026" name="Picture 2" descr="Adapter design pattern (class adapter)">
            <a:extLst>
              <a:ext uri="{FF2B5EF4-FFF2-40B4-BE49-F238E27FC236}">
                <a16:creationId xmlns:a16="http://schemas.microsoft.com/office/drawing/2014/main" id="{B33474B8-4A82-C9FA-0A05-24E90D9C9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792" y="3429000"/>
            <a:ext cx="52387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589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Content Placeholder 2">
            <a:extLst>
              <a:ext uri="{FF2B5EF4-FFF2-40B4-BE49-F238E27FC236}">
                <a16:creationId xmlns:a16="http://schemas.microsoft.com/office/drawing/2014/main" id="{A39BBC82-5CC8-86B3-6CF8-6714E6B82E38}"/>
              </a:ext>
            </a:extLst>
          </p:cNvPr>
          <p:cNvSpPr>
            <a:spLocks noGrp="1"/>
          </p:cNvSpPr>
          <p:nvPr>
            <p:ph sz="half" idx="1"/>
          </p:nvPr>
        </p:nvSpPr>
        <p:spPr>
          <a:xfrm>
            <a:off x="370389" y="1914768"/>
            <a:ext cx="4132139" cy="3458622"/>
          </a:xfrm>
        </p:spPr>
        <p:txBody>
          <a:bodyPr/>
          <a:lstStyle/>
          <a:p>
            <a:pPr marL="0" indent="0" algn="ctr">
              <a:buNone/>
            </a:pPr>
            <a:r>
              <a:rPr lang="en-US" sz="2400"/>
              <a:t>Adapter</a:t>
            </a:r>
          </a:p>
          <a:p>
            <a:r>
              <a:rPr lang="en-US" sz="2400"/>
              <a:t>Cung cấp giao diện mới cho đối tượng</a:t>
            </a:r>
          </a:p>
          <a:p>
            <a:r>
              <a:rPr lang="en-US" sz="2400"/>
              <a:t>Không hỗ trợ thành phần đệ quy</a:t>
            </a:r>
          </a:p>
        </p:txBody>
      </p:sp>
      <p:sp>
        <p:nvSpPr>
          <p:cNvPr id="4" name="Content Placeholder 3">
            <a:extLst>
              <a:ext uri="{FF2B5EF4-FFF2-40B4-BE49-F238E27FC236}">
                <a16:creationId xmlns:a16="http://schemas.microsoft.com/office/drawing/2014/main" id="{E62E6E8B-CA6C-55F9-B624-AB2BC25AF2A3}"/>
              </a:ext>
            </a:extLst>
          </p:cNvPr>
          <p:cNvSpPr>
            <a:spLocks noGrp="1"/>
          </p:cNvSpPr>
          <p:nvPr>
            <p:ph sz="half" idx="2"/>
          </p:nvPr>
        </p:nvSpPr>
        <p:spPr>
          <a:xfrm>
            <a:off x="4953251" y="1914768"/>
            <a:ext cx="3955672" cy="3458622"/>
          </a:xfrm>
        </p:spPr>
        <p:txBody>
          <a:bodyPr/>
          <a:lstStyle/>
          <a:p>
            <a:pPr marL="0" indent="0" algn="ctr">
              <a:buNone/>
            </a:pPr>
            <a:r>
              <a:rPr lang="en-US" sz="2400"/>
              <a:t>Decorator</a:t>
            </a:r>
          </a:p>
          <a:p>
            <a:r>
              <a:rPr lang="vi-VN" sz="2400"/>
              <a:t>Tăng cường đối tượng bằng cách thay đổi </a:t>
            </a:r>
            <a:br>
              <a:rPr lang="en-US" sz="2400"/>
            </a:br>
            <a:r>
              <a:rPr lang="vi-VN" sz="2400"/>
              <a:t>giao diện của nó</a:t>
            </a:r>
            <a:endParaRPr lang="en-US" sz="2400"/>
          </a:p>
          <a:p>
            <a:r>
              <a:rPr lang="en-US" sz="2400"/>
              <a:t>Hỗ trợ thành phần đệ quy</a:t>
            </a:r>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a:t>So sánh với các pattern khác</a:t>
            </a:r>
          </a:p>
        </p:txBody>
      </p:sp>
      <p:sp>
        <p:nvSpPr>
          <p:cNvPr id="6" name="Title 4">
            <a:extLst>
              <a:ext uri="{FF2B5EF4-FFF2-40B4-BE49-F238E27FC236}">
                <a16:creationId xmlns:a16="http://schemas.microsoft.com/office/drawing/2014/main" id="{1E34021C-97E3-38AA-50BB-43B871605C56}"/>
              </a:ext>
            </a:extLst>
          </p:cNvPr>
          <p:cNvSpPr txBox="1">
            <a:spLocks/>
          </p:cNvSpPr>
          <p:nvPr/>
        </p:nvSpPr>
        <p:spPr>
          <a:xfrm>
            <a:off x="235077" y="703232"/>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 Adapter VS Decorator</a:t>
            </a:r>
          </a:p>
        </p:txBody>
      </p:sp>
      <p:sp>
        <p:nvSpPr>
          <p:cNvPr id="7" name="Content Placeholder 2">
            <a:extLst>
              <a:ext uri="{FF2B5EF4-FFF2-40B4-BE49-F238E27FC236}">
                <a16:creationId xmlns:a16="http://schemas.microsoft.com/office/drawing/2014/main" id="{46813139-2915-357D-B353-F750B5155355}"/>
              </a:ext>
            </a:extLst>
          </p:cNvPr>
          <p:cNvSpPr txBox="1">
            <a:spLocks/>
          </p:cNvSpPr>
          <p:nvPr/>
        </p:nvSpPr>
        <p:spPr>
          <a:xfrm>
            <a:off x="685800" y="1154970"/>
            <a:ext cx="7772400" cy="9034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400"/>
              <a:t>Giống nhau: cùng “bọc” đối tượng</a:t>
            </a:r>
          </a:p>
          <a:p>
            <a:pPr>
              <a:spcBef>
                <a:spcPts val="0"/>
              </a:spcBef>
            </a:pPr>
            <a:r>
              <a:rPr lang="en-US" sz="2400"/>
              <a:t>Khác nhau:</a:t>
            </a:r>
          </a:p>
          <a:p>
            <a:pPr marL="0" indent="0">
              <a:spcBef>
                <a:spcPts val="0"/>
              </a:spcBef>
              <a:buNone/>
            </a:pPr>
            <a:endParaRPr lang="en-US" sz="2400"/>
          </a:p>
        </p:txBody>
      </p:sp>
      <p:sp>
        <p:nvSpPr>
          <p:cNvPr id="8" name="Content Placeholder 2">
            <a:extLst>
              <a:ext uri="{FF2B5EF4-FFF2-40B4-BE49-F238E27FC236}">
                <a16:creationId xmlns:a16="http://schemas.microsoft.com/office/drawing/2014/main" id="{67F231BD-4E4F-FE4B-CF49-3BF5C2F33D5F}"/>
              </a:ext>
            </a:extLst>
          </p:cNvPr>
          <p:cNvSpPr txBox="1">
            <a:spLocks/>
          </p:cNvSpPr>
          <p:nvPr/>
        </p:nvSpPr>
        <p:spPr>
          <a:xfrm>
            <a:off x="685800" y="1470660"/>
            <a:ext cx="7772400" cy="45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a:p>
        </p:txBody>
      </p:sp>
      <p:pic>
        <p:nvPicPr>
          <p:cNvPr id="9" name="Picture 8">
            <a:extLst>
              <a:ext uri="{FF2B5EF4-FFF2-40B4-BE49-F238E27FC236}">
                <a16:creationId xmlns:a16="http://schemas.microsoft.com/office/drawing/2014/main" id="{868032C0-6AE5-C2EB-64BF-F61BF9512476}"/>
              </a:ext>
            </a:extLst>
          </p:cNvPr>
          <p:cNvPicPr>
            <a:picLocks noChangeAspect="1"/>
          </p:cNvPicPr>
          <p:nvPr/>
        </p:nvPicPr>
        <p:blipFill>
          <a:blip r:embed="rId2"/>
          <a:stretch>
            <a:fillRect/>
          </a:stretch>
        </p:blipFill>
        <p:spPr>
          <a:xfrm>
            <a:off x="5299823" y="4144069"/>
            <a:ext cx="3102434" cy="2137811"/>
          </a:xfrm>
          <a:prstGeom prst="rect">
            <a:avLst/>
          </a:prstGeom>
        </p:spPr>
      </p:pic>
      <p:pic>
        <p:nvPicPr>
          <p:cNvPr id="10" name="Picture 9">
            <a:extLst>
              <a:ext uri="{FF2B5EF4-FFF2-40B4-BE49-F238E27FC236}">
                <a16:creationId xmlns:a16="http://schemas.microsoft.com/office/drawing/2014/main" id="{DC4C6969-3375-D0A9-111F-6D1D75208A10}"/>
              </a:ext>
            </a:extLst>
          </p:cNvPr>
          <p:cNvPicPr>
            <a:picLocks noChangeAspect="1"/>
          </p:cNvPicPr>
          <p:nvPr/>
        </p:nvPicPr>
        <p:blipFill>
          <a:blip r:embed="rId3"/>
          <a:stretch>
            <a:fillRect/>
          </a:stretch>
        </p:blipFill>
        <p:spPr>
          <a:xfrm>
            <a:off x="741743" y="4037358"/>
            <a:ext cx="3524742" cy="1581371"/>
          </a:xfrm>
          <a:prstGeom prst="rect">
            <a:avLst/>
          </a:prstGeom>
        </p:spPr>
      </p:pic>
    </p:spTree>
    <p:extLst>
      <p:ext uri="{BB962C8B-B14F-4D97-AF65-F5344CB8AC3E}">
        <p14:creationId xmlns:p14="http://schemas.microsoft.com/office/powerpoint/2010/main" val="1341840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Content Placeholder 2">
            <a:extLst>
              <a:ext uri="{FF2B5EF4-FFF2-40B4-BE49-F238E27FC236}">
                <a16:creationId xmlns:a16="http://schemas.microsoft.com/office/drawing/2014/main" id="{A39BBC82-5CC8-86B3-6CF8-6714E6B82E38}"/>
              </a:ext>
            </a:extLst>
          </p:cNvPr>
          <p:cNvSpPr>
            <a:spLocks noGrp="1"/>
          </p:cNvSpPr>
          <p:nvPr>
            <p:ph sz="half" idx="1"/>
          </p:nvPr>
        </p:nvSpPr>
        <p:spPr>
          <a:xfrm>
            <a:off x="411783" y="1865622"/>
            <a:ext cx="4320964" cy="3511776"/>
          </a:xfrm>
        </p:spPr>
        <p:txBody>
          <a:bodyPr/>
          <a:lstStyle/>
          <a:p>
            <a:pPr marL="0" indent="0" algn="ctr">
              <a:buNone/>
            </a:pPr>
            <a:r>
              <a:rPr lang="en-US" sz="2200"/>
              <a:t>Adapter</a:t>
            </a:r>
          </a:p>
          <a:p>
            <a:r>
              <a:rPr lang="vi-VN" sz="2200"/>
              <a:t>Cung cấp 1 giao diện khác </a:t>
            </a:r>
            <a:r>
              <a:rPr lang="en-US" sz="2200"/>
              <a:t>sau khi bọc đối tượng</a:t>
            </a:r>
          </a:p>
          <a:p>
            <a:r>
              <a:rPr lang="en-US" sz="2200"/>
              <a:t>Mục đích: Làm cho interface của đối tượng tương thích </a:t>
            </a:r>
            <a:br>
              <a:rPr lang="en-US" sz="2200"/>
            </a:br>
            <a:r>
              <a:rPr lang="en-US" sz="2200"/>
              <a:t>với interface mà client cần</a:t>
            </a:r>
            <a:br>
              <a:rPr lang="en-US" sz="2200"/>
            </a:br>
            <a:r>
              <a:rPr lang="en-US" sz="2200"/>
              <a:t>(Ban đầu: không tương thích)</a:t>
            </a:r>
          </a:p>
        </p:txBody>
      </p:sp>
      <p:sp>
        <p:nvSpPr>
          <p:cNvPr id="4" name="Content Placeholder 3">
            <a:extLst>
              <a:ext uri="{FF2B5EF4-FFF2-40B4-BE49-F238E27FC236}">
                <a16:creationId xmlns:a16="http://schemas.microsoft.com/office/drawing/2014/main" id="{E62E6E8B-CA6C-55F9-B624-AB2BC25AF2A3}"/>
              </a:ext>
            </a:extLst>
          </p:cNvPr>
          <p:cNvSpPr>
            <a:spLocks noGrp="1"/>
          </p:cNvSpPr>
          <p:nvPr>
            <p:ph sz="half" idx="2"/>
          </p:nvPr>
        </p:nvSpPr>
        <p:spPr>
          <a:xfrm>
            <a:off x="4709417" y="1865622"/>
            <a:ext cx="4026576" cy="3511776"/>
          </a:xfrm>
        </p:spPr>
        <p:txBody>
          <a:bodyPr/>
          <a:lstStyle/>
          <a:p>
            <a:pPr marL="0" indent="0" algn="ctr">
              <a:buNone/>
            </a:pPr>
            <a:r>
              <a:rPr lang="en-US" sz="2100"/>
              <a:t>Proxy</a:t>
            </a:r>
          </a:p>
          <a:p>
            <a:r>
              <a:rPr lang="vi-VN" sz="2100"/>
              <a:t>Sử dụng cùng</a:t>
            </a:r>
            <a:r>
              <a:rPr lang="en-US" sz="2100"/>
              <a:t> </a:t>
            </a:r>
            <a:r>
              <a:rPr lang="vi-VN" sz="2100"/>
              <a:t>giao diện</a:t>
            </a:r>
            <a:r>
              <a:rPr lang="en-US" sz="2100"/>
              <a:t> với </a:t>
            </a:r>
            <a:br>
              <a:rPr lang="en-US" sz="2100"/>
            </a:br>
            <a:r>
              <a:rPr lang="en-US" sz="2100"/>
              <a:t>đối tượng được bao bọc</a:t>
            </a:r>
          </a:p>
          <a:p>
            <a:r>
              <a:rPr lang="en-US" sz="2100"/>
              <a:t>Mục đích: Làm “vật thế thân” </a:t>
            </a:r>
            <a:br>
              <a:rPr lang="en-US" sz="2100"/>
            </a:br>
            <a:r>
              <a:rPr lang="en-US" sz="2100"/>
              <a:t>cho đối tượng, giúp đối tượng không cần làm việc trực tiếp</a:t>
            </a:r>
            <a:br>
              <a:rPr lang="en-US" sz="2100"/>
            </a:br>
            <a:r>
              <a:rPr lang="en-US" sz="2100"/>
              <a:t>với client</a:t>
            </a:r>
            <a:br>
              <a:rPr lang="en-US" sz="2100"/>
            </a:br>
            <a:r>
              <a:rPr lang="en-US" sz="2100"/>
              <a:t>(Ban đầu: có tương thích)</a:t>
            </a:r>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a:t>So sánh với các pattern khác</a:t>
            </a:r>
          </a:p>
        </p:txBody>
      </p:sp>
      <p:sp>
        <p:nvSpPr>
          <p:cNvPr id="6" name="Title 4">
            <a:extLst>
              <a:ext uri="{FF2B5EF4-FFF2-40B4-BE49-F238E27FC236}">
                <a16:creationId xmlns:a16="http://schemas.microsoft.com/office/drawing/2014/main" id="{1E34021C-97E3-38AA-50BB-43B871605C56}"/>
              </a:ext>
            </a:extLst>
          </p:cNvPr>
          <p:cNvSpPr txBox="1">
            <a:spLocks/>
          </p:cNvSpPr>
          <p:nvPr/>
        </p:nvSpPr>
        <p:spPr>
          <a:xfrm>
            <a:off x="235077" y="703232"/>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 Adapter VS Proxy</a:t>
            </a:r>
          </a:p>
        </p:txBody>
      </p:sp>
      <p:sp>
        <p:nvSpPr>
          <p:cNvPr id="7" name="Content Placeholder 2">
            <a:extLst>
              <a:ext uri="{FF2B5EF4-FFF2-40B4-BE49-F238E27FC236}">
                <a16:creationId xmlns:a16="http://schemas.microsoft.com/office/drawing/2014/main" id="{28B12306-53A2-27FA-4E36-AFF143725AA9}"/>
              </a:ext>
            </a:extLst>
          </p:cNvPr>
          <p:cNvSpPr txBox="1">
            <a:spLocks/>
          </p:cNvSpPr>
          <p:nvPr/>
        </p:nvSpPr>
        <p:spPr>
          <a:xfrm>
            <a:off x="685800" y="1154970"/>
            <a:ext cx="7772400" cy="9034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Giống nhau: cùng “bọc” đối tượng </a:t>
            </a:r>
          </a:p>
          <a:p>
            <a:pPr>
              <a:spcBef>
                <a:spcPts val="0"/>
              </a:spcBef>
            </a:pPr>
            <a:r>
              <a:rPr lang="en-US" sz="2400"/>
              <a:t>Khác nhau:</a:t>
            </a:r>
          </a:p>
          <a:p>
            <a:pPr marL="0" indent="0">
              <a:buNone/>
            </a:pPr>
            <a:endParaRPr lang="en-US" sz="2400"/>
          </a:p>
        </p:txBody>
      </p:sp>
      <p:pic>
        <p:nvPicPr>
          <p:cNvPr id="5122" name="Picture 2" descr="Solution with the Proxy pattern">
            <a:extLst>
              <a:ext uri="{FF2B5EF4-FFF2-40B4-BE49-F238E27FC236}">
                <a16:creationId xmlns:a16="http://schemas.microsoft.com/office/drawing/2014/main" id="{B88AC863-9678-3754-D5A2-3F820E12A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082" y="4674924"/>
            <a:ext cx="4338601" cy="14049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FBD1AC6-715C-2B55-AC64-BAE27C43E119}"/>
              </a:ext>
            </a:extLst>
          </p:cNvPr>
          <p:cNvPicPr>
            <a:picLocks noChangeAspect="1"/>
          </p:cNvPicPr>
          <p:nvPr/>
        </p:nvPicPr>
        <p:blipFill>
          <a:blip r:embed="rId3"/>
          <a:stretch>
            <a:fillRect/>
          </a:stretch>
        </p:blipFill>
        <p:spPr>
          <a:xfrm>
            <a:off x="615658" y="4430897"/>
            <a:ext cx="3524742" cy="1581371"/>
          </a:xfrm>
          <a:prstGeom prst="rect">
            <a:avLst/>
          </a:prstGeom>
        </p:spPr>
      </p:pic>
    </p:spTree>
    <p:extLst>
      <p:ext uri="{BB962C8B-B14F-4D97-AF65-F5344CB8AC3E}">
        <p14:creationId xmlns:p14="http://schemas.microsoft.com/office/powerpoint/2010/main" val="1442636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Content Placeholder 2">
            <a:extLst>
              <a:ext uri="{FF2B5EF4-FFF2-40B4-BE49-F238E27FC236}">
                <a16:creationId xmlns:a16="http://schemas.microsoft.com/office/drawing/2014/main" id="{A39BBC82-5CC8-86B3-6CF8-6714E6B82E38}"/>
              </a:ext>
            </a:extLst>
          </p:cNvPr>
          <p:cNvSpPr>
            <a:spLocks noGrp="1"/>
          </p:cNvSpPr>
          <p:nvPr>
            <p:ph sz="half" idx="1"/>
          </p:nvPr>
        </p:nvSpPr>
        <p:spPr>
          <a:xfrm>
            <a:off x="528828" y="2228127"/>
            <a:ext cx="3886200" cy="3546500"/>
          </a:xfrm>
        </p:spPr>
        <p:txBody>
          <a:bodyPr/>
          <a:lstStyle/>
          <a:p>
            <a:endParaRPr lang="en-US"/>
          </a:p>
        </p:txBody>
      </p:sp>
      <p:sp>
        <p:nvSpPr>
          <p:cNvPr id="4" name="Content Placeholder 3">
            <a:extLst>
              <a:ext uri="{FF2B5EF4-FFF2-40B4-BE49-F238E27FC236}">
                <a16:creationId xmlns:a16="http://schemas.microsoft.com/office/drawing/2014/main" id="{E62E6E8B-CA6C-55F9-B624-AB2BC25AF2A3}"/>
              </a:ext>
            </a:extLst>
          </p:cNvPr>
          <p:cNvSpPr>
            <a:spLocks noGrp="1"/>
          </p:cNvSpPr>
          <p:nvPr>
            <p:ph sz="half" idx="2"/>
          </p:nvPr>
        </p:nvSpPr>
        <p:spPr>
          <a:xfrm>
            <a:off x="4572000" y="2228127"/>
            <a:ext cx="3886200" cy="3546500"/>
          </a:xfrm>
        </p:spPr>
        <p:txBody>
          <a:bodyPr/>
          <a:lstStyle/>
          <a:p>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a:t>So sánh với các pattern khác</a:t>
            </a:r>
          </a:p>
        </p:txBody>
      </p:sp>
      <p:sp>
        <p:nvSpPr>
          <p:cNvPr id="6" name="Title 4">
            <a:extLst>
              <a:ext uri="{FF2B5EF4-FFF2-40B4-BE49-F238E27FC236}">
                <a16:creationId xmlns:a16="http://schemas.microsoft.com/office/drawing/2014/main" id="{1E34021C-97E3-38AA-50BB-43B871605C56}"/>
              </a:ext>
            </a:extLst>
          </p:cNvPr>
          <p:cNvSpPr txBox="1">
            <a:spLocks/>
          </p:cNvSpPr>
          <p:nvPr/>
        </p:nvSpPr>
        <p:spPr>
          <a:xfrm>
            <a:off x="235077" y="703232"/>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 Adapter VS Facade</a:t>
            </a:r>
          </a:p>
        </p:txBody>
      </p:sp>
      <p:sp>
        <p:nvSpPr>
          <p:cNvPr id="7" name="Content Placeholder 2">
            <a:extLst>
              <a:ext uri="{FF2B5EF4-FFF2-40B4-BE49-F238E27FC236}">
                <a16:creationId xmlns:a16="http://schemas.microsoft.com/office/drawing/2014/main" id="{41BCB2D0-4200-71BA-5DA6-A5340B5A2FAB}"/>
              </a:ext>
            </a:extLst>
          </p:cNvPr>
          <p:cNvSpPr txBox="1">
            <a:spLocks/>
          </p:cNvSpPr>
          <p:nvPr/>
        </p:nvSpPr>
        <p:spPr>
          <a:xfrm>
            <a:off x="685800" y="1154970"/>
            <a:ext cx="7772400" cy="9034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Giống nhau: cùng “bọc” đối tượng</a:t>
            </a:r>
          </a:p>
          <a:p>
            <a:r>
              <a:rPr lang="en-US" sz="2400"/>
              <a:t>Khác nhau: </a:t>
            </a:r>
          </a:p>
          <a:p>
            <a:pPr marL="0" indent="0">
              <a:buNone/>
            </a:pPr>
            <a:endParaRPr lang="en-US" sz="2400"/>
          </a:p>
        </p:txBody>
      </p:sp>
    </p:spTree>
    <p:extLst>
      <p:ext uri="{BB962C8B-B14F-4D97-AF65-F5344CB8AC3E}">
        <p14:creationId xmlns:p14="http://schemas.microsoft.com/office/powerpoint/2010/main" val="879051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Các bước cần làm khi ứng dụng pattern này</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87607" y="963168"/>
            <a:ext cx="9012589" cy="5132832"/>
          </a:xfrm>
        </p:spPr>
        <p:txBody>
          <a:bodyPr/>
          <a:lstStyle/>
          <a:p>
            <a:pPr>
              <a:buFontTx/>
              <a:buChar char="-"/>
            </a:pPr>
            <a:r>
              <a:rPr lang="en-US"/>
              <a:t>Bước 1: Xác định những yếu tố, format có sẵn (Client) và thành phần cần chuyển đổi (Adaptee)</a:t>
            </a:r>
          </a:p>
          <a:p>
            <a:pPr>
              <a:buFontTx/>
              <a:buChar char="-"/>
            </a:pPr>
            <a:endParaRPr lang="en-US"/>
          </a:p>
          <a:p>
            <a:pPr>
              <a:buFontTx/>
              <a:buChar char="-"/>
            </a:pPr>
            <a:r>
              <a:rPr lang="en-US"/>
              <a:t>Bước 2: Xác định Target Interface mà Client cần</a:t>
            </a:r>
          </a:p>
          <a:p>
            <a:pPr>
              <a:buFontTx/>
              <a:buChar char="-"/>
            </a:pPr>
            <a:endParaRPr lang="en-US"/>
          </a:p>
          <a:p>
            <a:pPr>
              <a:buFontTx/>
              <a:buChar char="-"/>
            </a:pPr>
            <a:r>
              <a:rPr lang="en-US"/>
              <a:t>Bước 3: Thiết kế một Adapter Class có chức năng “bọc” Adaptee bằng Target Interface </a:t>
            </a:r>
          </a:p>
          <a:p>
            <a:pPr marL="457200" lvl="1" indent="0">
              <a:buNone/>
            </a:pPr>
            <a:r>
              <a:rPr lang="en-US"/>
              <a:t>- Adapter kế thừa Target Interface</a:t>
            </a:r>
          </a:p>
          <a:p>
            <a:pPr marL="457200" lvl="1" indent="0">
              <a:buNone/>
            </a:pPr>
            <a:r>
              <a:rPr lang="en-US"/>
              <a:t>- Adapter ánh xạ Target Interface sang Interface của Adaptee</a:t>
            </a:r>
          </a:p>
          <a:p>
            <a:pPr marL="0" indent="0">
              <a:buNone/>
            </a:pPr>
            <a:endParaRPr lang="en-US"/>
          </a:p>
          <a:p>
            <a:pPr marL="0" indent="0">
              <a:buNone/>
            </a:pPr>
            <a:r>
              <a:rPr lang="en-US"/>
              <a:t>=&gt; Client sử dụng Interface mới</a:t>
            </a:r>
          </a:p>
          <a:p>
            <a:pPr algn="just">
              <a:buFontTx/>
              <a:buChar char="-"/>
            </a:pPr>
            <a:endParaRPr lang="en-US"/>
          </a:p>
        </p:txBody>
      </p:sp>
    </p:spTree>
    <p:extLst>
      <p:ext uri="{BB962C8B-B14F-4D97-AF65-F5344CB8AC3E}">
        <p14:creationId xmlns:p14="http://schemas.microsoft.com/office/powerpoint/2010/main" val="390811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Ứng dụng vào ví dụ cụ thể</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87607" y="963168"/>
            <a:ext cx="9012589" cy="5132832"/>
          </a:xfrm>
        </p:spPr>
        <p:txBody>
          <a:bodyPr/>
          <a:lstStyle/>
          <a:p>
            <a:pPr>
              <a:buFontTx/>
              <a:buChar char="-"/>
            </a:pPr>
            <a:r>
              <a:rPr lang="en-US"/>
              <a:t>Đề bài: Giả sử bạn có một hình trụ vuông và một lỗ tròn. Hỏi trụ vuông có lọt qua được lỗ tròn hay không?</a:t>
            </a:r>
          </a:p>
          <a:p>
            <a:pPr algn="just">
              <a:buFontTx/>
              <a:buChar char="-"/>
            </a:pPr>
            <a:endParaRPr lang="en-US"/>
          </a:p>
        </p:txBody>
      </p:sp>
      <p:sp>
        <p:nvSpPr>
          <p:cNvPr id="5" name="Cube 4">
            <a:extLst>
              <a:ext uri="{FF2B5EF4-FFF2-40B4-BE49-F238E27FC236}">
                <a16:creationId xmlns:a16="http://schemas.microsoft.com/office/drawing/2014/main" id="{8747A7F6-79C3-7968-0A31-9641484FF5B3}"/>
              </a:ext>
            </a:extLst>
          </p:cNvPr>
          <p:cNvSpPr/>
          <p:nvPr/>
        </p:nvSpPr>
        <p:spPr>
          <a:xfrm>
            <a:off x="1834277" y="2056688"/>
            <a:ext cx="1702864" cy="3597224"/>
          </a:xfrm>
          <a:prstGeom prst="cub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B22006D-7E90-B1EA-316D-1E0386DE1D6C}"/>
              </a:ext>
            </a:extLst>
          </p:cNvPr>
          <p:cNvGrpSpPr/>
          <p:nvPr/>
        </p:nvGrpSpPr>
        <p:grpSpPr>
          <a:xfrm>
            <a:off x="4851726" y="4572002"/>
            <a:ext cx="3000547" cy="862894"/>
            <a:chOff x="4281801" y="2903357"/>
            <a:chExt cx="2387295" cy="833637"/>
          </a:xfrm>
        </p:grpSpPr>
        <p:sp>
          <p:nvSpPr>
            <p:cNvPr id="9" name="Oval 8">
              <a:extLst>
                <a:ext uri="{FF2B5EF4-FFF2-40B4-BE49-F238E27FC236}">
                  <a16:creationId xmlns:a16="http://schemas.microsoft.com/office/drawing/2014/main" id="{56E4A8BE-0D5B-39B4-3A77-A237EA03ACDB}"/>
                </a:ext>
              </a:extLst>
            </p:cNvPr>
            <p:cNvSpPr/>
            <p:nvPr/>
          </p:nvSpPr>
          <p:spPr>
            <a:xfrm>
              <a:off x="4281801" y="2903357"/>
              <a:ext cx="2327066" cy="83363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EA87467-9DF3-3A51-6471-ECB6F53B6FC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7308" b="84615" l="6612" r="92562">
                          <a14:foregroundMark x1="6612" y1="56731" x2="6612" y2="56731"/>
                          <a14:foregroundMark x1="51446" y1="18750" x2="51446" y2="18750"/>
                          <a14:foregroundMark x1="45868" y1="17308" x2="45868" y2="17308"/>
                          <a14:foregroundMark x1="40496" y1="17308" x2="40496" y2="17308"/>
                          <a14:foregroundMark x1="30165" y1="20673" x2="30165" y2="20673"/>
                          <a14:foregroundMark x1="18802" y1="25962" x2="18802" y2="25962"/>
                          <a14:foregroundMark x1="9504" y1="35577" x2="9504" y2="35577"/>
                          <a14:foregroundMark x1="89050" y1="52885" x2="89050" y2="52885"/>
                          <a14:foregroundMark x1="92562" y1="54808" x2="92562" y2="54808"/>
                          <a14:foregroundMark x1="47934" y1="84615" x2="47934" y2="84615"/>
                          <a14:foregroundMark x1="14669" y1="31250" x2="14669" y2="31250"/>
                          <a14:foregroundMark x1="22314" y1="24519" x2="22314" y2="24519"/>
                          <a14:foregroundMark x1="28926" y1="20673" x2="28926" y2="20673"/>
                          <a14:foregroundMark x1="6818" y1="42308" x2="6818" y2="42308"/>
                        </a14:backgroundRemoval>
                      </a14:imgEffect>
                    </a14:imgLayer>
                  </a14:imgProps>
                </a:ext>
              </a:extLst>
            </a:blip>
            <a:srcRect l="4143" t="11883" r="5548" b="57621"/>
            <a:stretch/>
          </p:blipFill>
          <p:spPr>
            <a:xfrm>
              <a:off x="4281801" y="3082559"/>
              <a:ext cx="2387295" cy="346442"/>
            </a:xfrm>
            <a:prstGeom prst="rect">
              <a:avLst/>
            </a:prstGeom>
          </p:spPr>
        </p:pic>
      </p:grpSp>
    </p:spTree>
    <p:extLst>
      <p:ext uri="{BB962C8B-B14F-4D97-AF65-F5344CB8AC3E}">
        <p14:creationId xmlns:p14="http://schemas.microsoft.com/office/powerpoint/2010/main" val="129256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Thao tác thực hiện các bước</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792866"/>
            <a:ext cx="8674100" cy="5303134"/>
          </a:xfrm>
        </p:spPr>
        <p:txBody>
          <a:bodyPr/>
          <a:lstStyle/>
          <a:p>
            <a:pPr marL="0" indent="0" algn="just">
              <a:buNone/>
            </a:pPr>
            <a:r>
              <a:rPr lang="en-US"/>
              <a:t>Bước 1: Xác định yếu tố có sẵn, yêu cầu bài toán</a:t>
            </a:r>
          </a:p>
          <a:p>
            <a:pPr algn="just">
              <a:buFontTx/>
              <a:buChar char="-"/>
            </a:pPr>
            <a:r>
              <a:rPr lang="en-US"/>
              <a:t>Trụ vuông: Có cạnh hình vuông (Đặt là a)</a:t>
            </a:r>
          </a:p>
          <a:p>
            <a:pPr algn="just">
              <a:buFontTx/>
              <a:buChar char="-"/>
            </a:pPr>
            <a:r>
              <a:rPr lang="en-US"/>
              <a:t>Lỗ tròn: Có bán kính (Đặt là R)</a:t>
            </a:r>
          </a:p>
          <a:p>
            <a:pPr algn="just">
              <a:buFontTx/>
              <a:buChar char="-"/>
            </a:pPr>
            <a:r>
              <a:rPr lang="en-US"/>
              <a:t>Yêu cầu: Trụ vuông có lọt qua lỗ tròn được không?</a:t>
            </a:r>
          </a:p>
          <a:p>
            <a:pPr algn="just">
              <a:buFontTx/>
              <a:buChar char="-"/>
            </a:pPr>
            <a:endParaRPr lang="en-US"/>
          </a:p>
          <a:p>
            <a:pPr algn="just">
              <a:buFontTx/>
              <a:buChar char="-"/>
            </a:pPr>
            <a:endParaRPr lang="en-US"/>
          </a:p>
          <a:p>
            <a:pPr algn="just">
              <a:buFontTx/>
              <a:buChar char="-"/>
            </a:pPr>
            <a:endParaRPr lang="en-US"/>
          </a:p>
          <a:p>
            <a:pPr marL="0" indent="0" algn="just">
              <a:buNone/>
            </a:pPr>
            <a:r>
              <a:rPr lang="en-US"/>
              <a:t>Bước 2: Xác định Target Interface mà Client cần</a:t>
            </a:r>
          </a:p>
          <a:p>
            <a:pPr algn="just">
              <a:buFontTx/>
              <a:buChar char="-"/>
            </a:pPr>
            <a:r>
              <a:rPr lang="en-US"/>
              <a:t>Lỗ tròn trông chờ hình tròn </a:t>
            </a:r>
          </a:p>
          <a:p>
            <a:pPr algn="just">
              <a:buFontTx/>
              <a:buChar char="-"/>
            </a:pPr>
            <a:r>
              <a:rPr lang="en-US"/>
              <a:t>=&gt; Target Interface: Hình trụ tròn</a:t>
            </a:r>
          </a:p>
          <a:p>
            <a:pPr marL="0" indent="0" algn="just">
              <a:buNone/>
            </a:pPr>
            <a:endParaRPr lang="en-US"/>
          </a:p>
        </p:txBody>
      </p:sp>
      <p:sp>
        <p:nvSpPr>
          <p:cNvPr id="5" name="Cylinder 4">
            <a:extLst>
              <a:ext uri="{FF2B5EF4-FFF2-40B4-BE49-F238E27FC236}">
                <a16:creationId xmlns:a16="http://schemas.microsoft.com/office/drawing/2014/main" id="{5D253407-CB50-522A-2909-09A0493BFB88}"/>
              </a:ext>
            </a:extLst>
          </p:cNvPr>
          <p:cNvSpPr/>
          <p:nvPr/>
        </p:nvSpPr>
        <p:spPr>
          <a:xfrm>
            <a:off x="6508567" y="4927740"/>
            <a:ext cx="717631" cy="1319513"/>
          </a:xfrm>
          <a:prstGeom prst="can">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10">
            <a:extLst>
              <a:ext uri="{FF2B5EF4-FFF2-40B4-BE49-F238E27FC236}">
                <a16:creationId xmlns:a16="http://schemas.microsoft.com/office/drawing/2014/main" id="{9DC1B154-F953-9335-BEA4-6EF99F37E31A}"/>
              </a:ext>
            </a:extLst>
          </p:cNvPr>
          <p:cNvGraphicFramePr>
            <a:graphicFrameLocks noGrp="1"/>
          </p:cNvGraphicFramePr>
          <p:nvPr>
            <p:extLst>
              <p:ext uri="{D42A27DB-BD31-4B8C-83A1-F6EECF244321}">
                <p14:modId xmlns:p14="http://schemas.microsoft.com/office/powerpoint/2010/main" val="3500099071"/>
              </p:ext>
            </p:extLst>
          </p:nvPr>
        </p:nvGraphicFramePr>
        <p:xfrm>
          <a:off x="1310833" y="2865439"/>
          <a:ext cx="6522334" cy="1371600"/>
        </p:xfrm>
        <a:graphic>
          <a:graphicData uri="http://schemas.openxmlformats.org/drawingml/2006/table">
            <a:tbl>
              <a:tblPr firstRow="1" bandRow="1">
                <a:tableStyleId>{2D5ABB26-0587-4C30-8999-92F81FD0307C}</a:tableStyleId>
              </a:tblPr>
              <a:tblGrid>
                <a:gridCol w="2182119">
                  <a:extLst>
                    <a:ext uri="{9D8B030D-6E8A-4147-A177-3AD203B41FA5}">
                      <a16:colId xmlns:a16="http://schemas.microsoft.com/office/drawing/2014/main" val="3667203358"/>
                    </a:ext>
                  </a:extLst>
                </a:gridCol>
                <a:gridCol w="4340215">
                  <a:extLst>
                    <a:ext uri="{9D8B030D-6E8A-4147-A177-3AD203B41FA5}">
                      <a16:colId xmlns:a16="http://schemas.microsoft.com/office/drawing/2014/main" val="3108869513"/>
                    </a:ext>
                  </a:extLst>
                </a:gridCol>
              </a:tblGrid>
              <a:tr h="370840">
                <a:tc>
                  <a:txBody>
                    <a:bodyPr/>
                    <a:lstStyle/>
                    <a:p>
                      <a:pPr algn="ctr"/>
                      <a:r>
                        <a:rPr lang="en-US" sz="2400"/>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t>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929565"/>
                  </a:ext>
                </a:extLst>
              </a:tr>
              <a:tr h="370840">
                <a:tc>
                  <a:txBody>
                    <a:bodyPr/>
                    <a:lstStyle/>
                    <a:p>
                      <a:r>
                        <a:rPr lang="en-US" sz="2400"/>
                        <a:t>Bán kính lỗ tròn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2400"/>
                        <a:t>Kết quả so sánh (Vừa/Không vừa)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3605811"/>
                  </a:ext>
                </a:extLst>
              </a:tr>
              <a:tr h="370840">
                <a:tc>
                  <a:txBody>
                    <a:bodyPr/>
                    <a:lstStyle/>
                    <a:p>
                      <a:r>
                        <a:rPr lang="en-US" sz="2400"/>
                        <a:t>Cạnh trụ vuông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907887"/>
                  </a:ext>
                </a:extLst>
              </a:tr>
            </a:tbl>
          </a:graphicData>
        </a:graphic>
      </p:graphicFrame>
    </p:spTree>
    <p:extLst>
      <p:ext uri="{BB962C8B-B14F-4D97-AF65-F5344CB8AC3E}">
        <p14:creationId xmlns:p14="http://schemas.microsoft.com/office/powerpoint/2010/main" val="2580788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Class diagram – Sơ đồ lớp</a:t>
            </a:r>
          </a:p>
        </p:txBody>
      </p:sp>
      <p:sp>
        <p:nvSpPr>
          <p:cNvPr id="4" name="Rectangle: Rounded Corners 3">
            <a:extLst>
              <a:ext uri="{FF2B5EF4-FFF2-40B4-BE49-F238E27FC236}">
                <a16:creationId xmlns:a16="http://schemas.microsoft.com/office/drawing/2014/main" id="{AEB10C3F-2B6B-0FAD-AACE-E0FFCE144A7C}"/>
              </a:ext>
            </a:extLst>
          </p:cNvPr>
          <p:cNvSpPr/>
          <p:nvPr/>
        </p:nvSpPr>
        <p:spPr>
          <a:xfrm>
            <a:off x="1622085" y="1243025"/>
            <a:ext cx="2008208"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RoundHole</a:t>
            </a:r>
          </a:p>
        </p:txBody>
      </p:sp>
      <p:sp>
        <p:nvSpPr>
          <p:cNvPr id="5" name="Rectangle: Rounded Corners 4">
            <a:extLst>
              <a:ext uri="{FF2B5EF4-FFF2-40B4-BE49-F238E27FC236}">
                <a16:creationId xmlns:a16="http://schemas.microsoft.com/office/drawing/2014/main" id="{2CBBB1BE-0FE8-D23C-1367-36614323F011}"/>
              </a:ext>
            </a:extLst>
          </p:cNvPr>
          <p:cNvSpPr/>
          <p:nvPr/>
        </p:nvSpPr>
        <p:spPr>
          <a:xfrm>
            <a:off x="1622085" y="1599758"/>
            <a:ext cx="2008208"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radius: float</a:t>
            </a:r>
          </a:p>
        </p:txBody>
      </p:sp>
      <p:sp>
        <p:nvSpPr>
          <p:cNvPr id="6" name="Rectangle: Rounded Corners 5">
            <a:extLst>
              <a:ext uri="{FF2B5EF4-FFF2-40B4-BE49-F238E27FC236}">
                <a16:creationId xmlns:a16="http://schemas.microsoft.com/office/drawing/2014/main" id="{022967A8-8EF0-F8CF-0760-F547AD6412B8}"/>
              </a:ext>
            </a:extLst>
          </p:cNvPr>
          <p:cNvSpPr/>
          <p:nvPr/>
        </p:nvSpPr>
        <p:spPr>
          <a:xfrm>
            <a:off x="1668295" y="3874146"/>
            <a:ext cx="2008208"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SquarePeg</a:t>
            </a:r>
          </a:p>
        </p:txBody>
      </p:sp>
      <p:sp>
        <p:nvSpPr>
          <p:cNvPr id="7" name="Rectangle: Rounded Corners 6">
            <a:extLst>
              <a:ext uri="{FF2B5EF4-FFF2-40B4-BE49-F238E27FC236}">
                <a16:creationId xmlns:a16="http://schemas.microsoft.com/office/drawing/2014/main" id="{50299891-B7CC-CA22-F53B-5B5039772C0E}"/>
              </a:ext>
            </a:extLst>
          </p:cNvPr>
          <p:cNvSpPr/>
          <p:nvPr/>
        </p:nvSpPr>
        <p:spPr>
          <a:xfrm>
            <a:off x="1668295" y="4230879"/>
            <a:ext cx="2008208"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width: float</a:t>
            </a:r>
          </a:p>
        </p:txBody>
      </p:sp>
      <p:sp>
        <p:nvSpPr>
          <p:cNvPr id="9" name="Cube 8">
            <a:extLst>
              <a:ext uri="{FF2B5EF4-FFF2-40B4-BE49-F238E27FC236}">
                <a16:creationId xmlns:a16="http://schemas.microsoft.com/office/drawing/2014/main" id="{80234D41-9855-C0CF-4AC1-D2D931F5D457}"/>
              </a:ext>
            </a:extLst>
          </p:cNvPr>
          <p:cNvSpPr/>
          <p:nvPr/>
        </p:nvSpPr>
        <p:spPr>
          <a:xfrm>
            <a:off x="401243" y="4121127"/>
            <a:ext cx="782366" cy="1008375"/>
          </a:xfrm>
          <a:prstGeom prst="cub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A736E5B-DBF5-B8D8-DA4C-386989EF10D0}"/>
              </a:ext>
            </a:extLst>
          </p:cNvPr>
          <p:cNvGrpSpPr/>
          <p:nvPr/>
        </p:nvGrpSpPr>
        <p:grpSpPr>
          <a:xfrm>
            <a:off x="312405" y="1897756"/>
            <a:ext cx="984890" cy="283234"/>
            <a:chOff x="4281801" y="2903357"/>
            <a:chExt cx="2387295" cy="833637"/>
          </a:xfrm>
        </p:grpSpPr>
        <p:sp>
          <p:nvSpPr>
            <p:cNvPr id="11" name="Oval 10">
              <a:extLst>
                <a:ext uri="{FF2B5EF4-FFF2-40B4-BE49-F238E27FC236}">
                  <a16:creationId xmlns:a16="http://schemas.microsoft.com/office/drawing/2014/main" id="{16D3B867-CC68-AF9B-AA2C-C82955C751CB}"/>
                </a:ext>
              </a:extLst>
            </p:cNvPr>
            <p:cNvSpPr/>
            <p:nvPr/>
          </p:nvSpPr>
          <p:spPr>
            <a:xfrm>
              <a:off x="4281801" y="2903357"/>
              <a:ext cx="2327066" cy="83363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D8F52E-8FD4-6F6E-F0A8-85BAFB2A634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7308" b="84615" l="6612" r="92562">
                          <a14:foregroundMark x1="6612" y1="56731" x2="6612" y2="56731"/>
                          <a14:foregroundMark x1="51446" y1="18750" x2="51446" y2="18750"/>
                          <a14:foregroundMark x1="45868" y1="17308" x2="45868" y2="17308"/>
                          <a14:foregroundMark x1="40496" y1="17308" x2="40496" y2="17308"/>
                          <a14:foregroundMark x1="30165" y1="20673" x2="30165" y2="20673"/>
                          <a14:foregroundMark x1="18802" y1="25962" x2="18802" y2="25962"/>
                          <a14:foregroundMark x1="9504" y1="35577" x2="9504" y2="35577"/>
                          <a14:foregroundMark x1="89050" y1="52885" x2="89050" y2="52885"/>
                          <a14:foregroundMark x1="92562" y1="54808" x2="92562" y2="54808"/>
                          <a14:foregroundMark x1="47934" y1="84615" x2="47934" y2="84615"/>
                          <a14:foregroundMark x1="14669" y1="31250" x2="14669" y2="31250"/>
                          <a14:foregroundMark x1="22314" y1="24519" x2="22314" y2="24519"/>
                          <a14:foregroundMark x1="28926" y1="20673" x2="28926" y2="20673"/>
                          <a14:foregroundMark x1="6818" y1="42308" x2="6818" y2="42308"/>
                        </a14:backgroundRemoval>
                      </a14:imgEffect>
                    </a14:imgLayer>
                  </a14:imgProps>
                </a:ext>
              </a:extLst>
            </a:blip>
            <a:srcRect l="4143" t="11883" r="5548" b="57621"/>
            <a:stretch/>
          </p:blipFill>
          <p:spPr>
            <a:xfrm>
              <a:off x="4281801" y="3082559"/>
              <a:ext cx="2387295" cy="346442"/>
            </a:xfrm>
            <a:prstGeom prst="rect">
              <a:avLst/>
            </a:prstGeom>
          </p:spPr>
        </p:pic>
      </p:grpSp>
      <p:sp>
        <p:nvSpPr>
          <p:cNvPr id="13" name="Cylinder 12">
            <a:extLst>
              <a:ext uri="{FF2B5EF4-FFF2-40B4-BE49-F238E27FC236}">
                <a16:creationId xmlns:a16="http://schemas.microsoft.com/office/drawing/2014/main" id="{1176291F-892B-966F-39E1-FDEF4D978F07}"/>
              </a:ext>
            </a:extLst>
          </p:cNvPr>
          <p:cNvSpPr/>
          <p:nvPr/>
        </p:nvSpPr>
        <p:spPr>
          <a:xfrm>
            <a:off x="7867745" y="1309238"/>
            <a:ext cx="782366" cy="1008375"/>
          </a:xfrm>
          <a:prstGeom prst="can">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E20B332-D09E-0B52-6D4A-E733B7BD9B65}"/>
              </a:ext>
            </a:extLst>
          </p:cNvPr>
          <p:cNvSpPr/>
          <p:nvPr/>
        </p:nvSpPr>
        <p:spPr>
          <a:xfrm>
            <a:off x="5204902" y="1243025"/>
            <a:ext cx="2008208"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RoundPeg</a:t>
            </a:r>
          </a:p>
        </p:txBody>
      </p:sp>
      <p:sp>
        <p:nvSpPr>
          <p:cNvPr id="15" name="Rectangle: Rounded Corners 14">
            <a:extLst>
              <a:ext uri="{FF2B5EF4-FFF2-40B4-BE49-F238E27FC236}">
                <a16:creationId xmlns:a16="http://schemas.microsoft.com/office/drawing/2014/main" id="{1101AA71-8B19-82EF-0C6C-45BFBD8EC20D}"/>
              </a:ext>
            </a:extLst>
          </p:cNvPr>
          <p:cNvSpPr/>
          <p:nvPr/>
        </p:nvSpPr>
        <p:spPr>
          <a:xfrm>
            <a:off x="5204902" y="1599758"/>
            <a:ext cx="2008208"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radius: float</a:t>
            </a:r>
          </a:p>
        </p:txBody>
      </p:sp>
      <p:sp>
        <p:nvSpPr>
          <p:cNvPr id="16" name="Rectangle: Rounded Corners 15">
            <a:extLst>
              <a:ext uri="{FF2B5EF4-FFF2-40B4-BE49-F238E27FC236}">
                <a16:creationId xmlns:a16="http://schemas.microsoft.com/office/drawing/2014/main" id="{1E367C71-E21F-0966-8CC6-2B4748897EF1}"/>
              </a:ext>
            </a:extLst>
          </p:cNvPr>
          <p:cNvSpPr/>
          <p:nvPr/>
        </p:nvSpPr>
        <p:spPr>
          <a:xfrm>
            <a:off x="5204902" y="3882400"/>
            <a:ext cx="2008208"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SquarePegAdapter</a:t>
            </a:r>
          </a:p>
        </p:txBody>
      </p:sp>
      <p:sp>
        <p:nvSpPr>
          <p:cNvPr id="17" name="Rectangle: Rounded Corners 16">
            <a:extLst>
              <a:ext uri="{FF2B5EF4-FFF2-40B4-BE49-F238E27FC236}">
                <a16:creationId xmlns:a16="http://schemas.microsoft.com/office/drawing/2014/main" id="{72F661BE-E8F3-17D1-313B-B1526AFA24A7}"/>
              </a:ext>
            </a:extLst>
          </p:cNvPr>
          <p:cNvSpPr/>
          <p:nvPr/>
        </p:nvSpPr>
        <p:spPr>
          <a:xfrm>
            <a:off x="5204902" y="4239133"/>
            <a:ext cx="2008208"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 squarePeg: SquarePeg</a:t>
            </a:r>
          </a:p>
        </p:txBody>
      </p:sp>
      <p:grpSp>
        <p:nvGrpSpPr>
          <p:cNvPr id="23" name="Group 22">
            <a:extLst>
              <a:ext uri="{FF2B5EF4-FFF2-40B4-BE49-F238E27FC236}">
                <a16:creationId xmlns:a16="http://schemas.microsoft.com/office/drawing/2014/main" id="{EEF06DC0-152D-B487-4A15-44F69F51C195}"/>
              </a:ext>
            </a:extLst>
          </p:cNvPr>
          <p:cNvGrpSpPr/>
          <p:nvPr/>
        </p:nvGrpSpPr>
        <p:grpSpPr>
          <a:xfrm>
            <a:off x="7601828" y="3901381"/>
            <a:ext cx="1427514" cy="1427514"/>
            <a:chOff x="4981753" y="4458554"/>
            <a:chExt cx="1715135" cy="1715135"/>
          </a:xfrm>
        </p:grpSpPr>
        <p:sp>
          <p:nvSpPr>
            <p:cNvPr id="18" name="Oval 17">
              <a:extLst>
                <a:ext uri="{FF2B5EF4-FFF2-40B4-BE49-F238E27FC236}">
                  <a16:creationId xmlns:a16="http://schemas.microsoft.com/office/drawing/2014/main" id="{0FB3CF49-C725-AF50-C3C6-83EC2CCB8855}"/>
                </a:ext>
              </a:extLst>
            </p:cNvPr>
            <p:cNvSpPr/>
            <p:nvPr/>
          </p:nvSpPr>
          <p:spPr>
            <a:xfrm>
              <a:off x="4981753" y="4458554"/>
              <a:ext cx="1715135" cy="1715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816C8FC-8657-6839-9045-C693F90D2649}"/>
                </a:ext>
              </a:extLst>
            </p:cNvPr>
            <p:cNvSpPr/>
            <p:nvPr/>
          </p:nvSpPr>
          <p:spPr>
            <a:xfrm rot="10800000">
              <a:off x="5254834" y="4718085"/>
              <a:ext cx="1168971" cy="1168971"/>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F63A2CE-6293-2523-B373-0116C6116C03}"/>
                </a:ext>
              </a:extLst>
            </p:cNvPr>
            <p:cNvCxnSpPr>
              <a:cxnSpLocks/>
              <a:stCxn id="18" idx="5"/>
            </p:cNvCxnSpPr>
            <p:nvPr/>
          </p:nvCxnSpPr>
          <p:spPr>
            <a:xfrm flipH="1" flipV="1">
              <a:off x="5839319" y="5316121"/>
              <a:ext cx="606393" cy="6063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A32DC0D4-59A9-AF52-39EC-9380A9BC8347}"/>
              </a:ext>
            </a:extLst>
          </p:cNvPr>
          <p:cNvCxnSpPr>
            <a:cxnSpLocks/>
          </p:cNvCxnSpPr>
          <p:nvPr/>
        </p:nvCxnSpPr>
        <p:spPr>
          <a:xfrm>
            <a:off x="3648713" y="1958401"/>
            <a:ext cx="15746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B8FEFA-1DCA-E347-E457-C9F3556A715C}"/>
              </a:ext>
            </a:extLst>
          </p:cNvPr>
          <p:cNvCxnSpPr>
            <a:cxnSpLocks/>
          </p:cNvCxnSpPr>
          <p:nvPr/>
        </p:nvCxnSpPr>
        <p:spPr>
          <a:xfrm flipH="1">
            <a:off x="3700187" y="4606884"/>
            <a:ext cx="1473347" cy="82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B133B3E-2564-0CBB-A133-D35014E38D62}"/>
              </a:ext>
            </a:extLst>
          </p:cNvPr>
          <p:cNvCxnSpPr>
            <a:cxnSpLocks/>
            <a:stCxn id="16" idx="0"/>
            <a:endCxn id="33" idx="2"/>
          </p:cNvCxnSpPr>
          <p:nvPr/>
        </p:nvCxnSpPr>
        <p:spPr>
          <a:xfrm flipV="1">
            <a:off x="6209006" y="3087253"/>
            <a:ext cx="0" cy="7951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26153CD7-79CA-98FB-DAEE-746C23B4C6A0}"/>
              </a:ext>
            </a:extLst>
          </p:cNvPr>
          <p:cNvSpPr/>
          <p:nvPr/>
        </p:nvSpPr>
        <p:spPr>
          <a:xfrm>
            <a:off x="6059783" y="3134817"/>
            <a:ext cx="298446" cy="255964"/>
          </a:xfrm>
          <a:prstGeom prst="triangle">
            <a:avLst>
              <a:gd name="adj" fmla="val 51990"/>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F4A4AAF-21A2-9212-7EF0-8EAF04C938BA}"/>
              </a:ext>
            </a:extLst>
          </p:cNvPr>
          <p:cNvSpPr txBox="1"/>
          <p:nvPr/>
        </p:nvSpPr>
        <p:spPr>
          <a:xfrm>
            <a:off x="3957519" y="1529452"/>
            <a:ext cx="950401" cy="369332"/>
          </a:xfrm>
          <a:prstGeom prst="rect">
            <a:avLst/>
          </a:prstGeom>
          <a:noFill/>
        </p:spPr>
        <p:txBody>
          <a:bodyPr wrap="square" rtlCol="0">
            <a:spAutoFit/>
          </a:bodyPr>
          <a:lstStyle/>
          <a:p>
            <a:r>
              <a:rPr lang="en-US"/>
              <a:t>Sử dụng</a:t>
            </a:r>
          </a:p>
        </p:txBody>
      </p:sp>
      <p:sp>
        <p:nvSpPr>
          <p:cNvPr id="39" name="TextBox 38">
            <a:extLst>
              <a:ext uri="{FF2B5EF4-FFF2-40B4-BE49-F238E27FC236}">
                <a16:creationId xmlns:a16="http://schemas.microsoft.com/office/drawing/2014/main" id="{AD444276-9014-5352-E112-E5CFFEEFF84C}"/>
              </a:ext>
            </a:extLst>
          </p:cNvPr>
          <p:cNvSpPr txBox="1"/>
          <p:nvPr/>
        </p:nvSpPr>
        <p:spPr>
          <a:xfrm>
            <a:off x="4027212" y="4245806"/>
            <a:ext cx="950401" cy="369332"/>
          </a:xfrm>
          <a:prstGeom prst="rect">
            <a:avLst/>
          </a:prstGeom>
          <a:noFill/>
        </p:spPr>
        <p:txBody>
          <a:bodyPr wrap="square" rtlCol="0">
            <a:spAutoFit/>
          </a:bodyPr>
          <a:lstStyle/>
          <a:p>
            <a:r>
              <a:rPr lang="en-US"/>
              <a:t>Sử dụng</a:t>
            </a:r>
          </a:p>
        </p:txBody>
      </p:sp>
      <p:sp>
        <p:nvSpPr>
          <p:cNvPr id="40" name="TextBox 39">
            <a:extLst>
              <a:ext uri="{FF2B5EF4-FFF2-40B4-BE49-F238E27FC236}">
                <a16:creationId xmlns:a16="http://schemas.microsoft.com/office/drawing/2014/main" id="{29B68501-B8E1-F3F0-4DA7-70DAD4311E53}"/>
              </a:ext>
            </a:extLst>
          </p:cNvPr>
          <p:cNvSpPr txBox="1"/>
          <p:nvPr/>
        </p:nvSpPr>
        <p:spPr>
          <a:xfrm>
            <a:off x="6305229" y="3441165"/>
            <a:ext cx="1244749" cy="369332"/>
          </a:xfrm>
          <a:prstGeom prst="rect">
            <a:avLst/>
          </a:prstGeom>
          <a:noFill/>
        </p:spPr>
        <p:txBody>
          <a:bodyPr wrap="square" lIns="91440" tIns="45720" rIns="91440" bIns="45720" rtlCol="0" anchor="t">
            <a:spAutoFit/>
          </a:bodyPr>
          <a:lstStyle/>
          <a:p>
            <a:r>
              <a:rPr lang="en-US" err="1"/>
              <a:t>Kế</a:t>
            </a:r>
            <a:r>
              <a:rPr lang="en-US"/>
              <a:t> thừa</a:t>
            </a:r>
          </a:p>
        </p:txBody>
      </p:sp>
      <p:sp>
        <p:nvSpPr>
          <p:cNvPr id="27" name="Rectangle: Rounded Corners 26">
            <a:extLst>
              <a:ext uri="{FF2B5EF4-FFF2-40B4-BE49-F238E27FC236}">
                <a16:creationId xmlns:a16="http://schemas.microsoft.com/office/drawing/2014/main" id="{25230620-49D4-79E8-E470-E42164673A75}"/>
              </a:ext>
            </a:extLst>
          </p:cNvPr>
          <p:cNvSpPr/>
          <p:nvPr/>
        </p:nvSpPr>
        <p:spPr>
          <a:xfrm>
            <a:off x="5204902" y="4597838"/>
            <a:ext cx="2008208" cy="1237397"/>
          </a:xfrm>
          <a:prstGeom prst="roundRect">
            <a:avLst>
              <a:gd name="adj" fmla="val 563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a:solidFill>
                  <a:schemeClr val="tx1"/>
                </a:solidFill>
              </a:rPr>
              <a:t>+ SquarePeg</a:t>
            </a:r>
          </a:p>
          <a:p>
            <a:r>
              <a:rPr lang="it-IT" sz="1400">
                <a:solidFill>
                  <a:schemeClr val="tx1"/>
                </a:solidFill>
              </a:rPr>
              <a:t>+ SquarePegAdapter (ISquare iSquare) </a:t>
            </a:r>
          </a:p>
          <a:p>
            <a:r>
              <a:rPr lang="it-IT" sz="1400">
                <a:solidFill>
                  <a:schemeClr val="tx1"/>
                </a:solidFill>
              </a:rPr>
              <a:t>+ GetRadius() </a:t>
            </a:r>
          </a:p>
          <a:p>
            <a:r>
              <a:rPr lang="it-IT" sz="1400">
                <a:solidFill>
                  <a:schemeClr val="tx1"/>
                </a:solidFill>
              </a:rPr>
              <a:t>+ ToString() </a:t>
            </a:r>
          </a:p>
        </p:txBody>
      </p:sp>
      <p:sp>
        <p:nvSpPr>
          <p:cNvPr id="33" name="Rectangle: Rounded Corners 32">
            <a:extLst>
              <a:ext uri="{FF2B5EF4-FFF2-40B4-BE49-F238E27FC236}">
                <a16:creationId xmlns:a16="http://schemas.microsoft.com/office/drawing/2014/main" id="{FAD13C76-8947-917A-6C8E-0793FF8A2B66}"/>
              </a:ext>
            </a:extLst>
          </p:cNvPr>
          <p:cNvSpPr/>
          <p:nvPr/>
        </p:nvSpPr>
        <p:spPr>
          <a:xfrm>
            <a:off x="5204902" y="1955773"/>
            <a:ext cx="2008208" cy="1131480"/>
          </a:xfrm>
          <a:prstGeom prst="roundRect">
            <a:avLst>
              <a:gd name="adj" fmla="val 563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200">
                <a:solidFill>
                  <a:schemeClr val="tx1"/>
                </a:solidFill>
              </a:rPr>
              <a:t>+ Radius</a:t>
            </a:r>
          </a:p>
          <a:p>
            <a:r>
              <a:rPr lang="it-IT" sz="1200">
                <a:solidFill>
                  <a:schemeClr val="tx1"/>
                </a:solidFill>
              </a:rPr>
              <a:t>+ RoundPeg(float iRadius) </a:t>
            </a:r>
          </a:p>
          <a:p>
            <a:r>
              <a:rPr lang="it-IT" sz="1200">
                <a:solidFill>
                  <a:schemeClr val="tx1"/>
                </a:solidFill>
              </a:rPr>
              <a:t>+ GetRadius() </a:t>
            </a:r>
          </a:p>
          <a:p>
            <a:r>
              <a:rPr lang="it-IT" sz="1200">
                <a:solidFill>
                  <a:schemeClr val="tx1"/>
                </a:solidFill>
              </a:rPr>
              <a:t>+ ToString() </a:t>
            </a:r>
          </a:p>
        </p:txBody>
      </p:sp>
      <p:sp>
        <p:nvSpPr>
          <p:cNvPr id="35" name="Rectangle: Rounded Corners 34">
            <a:extLst>
              <a:ext uri="{FF2B5EF4-FFF2-40B4-BE49-F238E27FC236}">
                <a16:creationId xmlns:a16="http://schemas.microsoft.com/office/drawing/2014/main" id="{81963136-D255-0013-41D7-8881B440A33C}"/>
              </a:ext>
            </a:extLst>
          </p:cNvPr>
          <p:cNvSpPr/>
          <p:nvPr/>
        </p:nvSpPr>
        <p:spPr>
          <a:xfrm>
            <a:off x="7646201" y="2526728"/>
            <a:ext cx="1225455" cy="7097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Trụ tròn (Interface)</a:t>
            </a:r>
          </a:p>
        </p:txBody>
      </p:sp>
      <p:sp>
        <p:nvSpPr>
          <p:cNvPr id="36" name="Rectangle: Rounded Corners 35">
            <a:extLst>
              <a:ext uri="{FF2B5EF4-FFF2-40B4-BE49-F238E27FC236}">
                <a16:creationId xmlns:a16="http://schemas.microsoft.com/office/drawing/2014/main" id="{2C761670-90B8-DBC7-6363-93B90A30AB5A}"/>
              </a:ext>
            </a:extLst>
          </p:cNvPr>
          <p:cNvSpPr/>
          <p:nvPr/>
        </p:nvSpPr>
        <p:spPr>
          <a:xfrm>
            <a:off x="205812" y="5284073"/>
            <a:ext cx="1173227"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Trụ vuông</a:t>
            </a:r>
          </a:p>
        </p:txBody>
      </p:sp>
      <p:sp>
        <p:nvSpPr>
          <p:cNvPr id="42" name="Rectangle: Rounded Corners 41">
            <a:extLst>
              <a:ext uri="{FF2B5EF4-FFF2-40B4-BE49-F238E27FC236}">
                <a16:creationId xmlns:a16="http://schemas.microsoft.com/office/drawing/2014/main" id="{8DFCB9FB-752F-F953-E202-29D4A6D2F491}"/>
              </a:ext>
            </a:extLst>
          </p:cNvPr>
          <p:cNvSpPr/>
          <p:nvPr/>
        </p:nvSpPr>
        <p:spPr>
          <a:xfrm>
            <a:off x="1617831" y="1951656"/>
            <a:ext cx="2008208" cy="1237397"/>
          </a:xfrm>
          <a:prstGeom prst="roundRect">
            <a:avLst>
              <a:gd name="adj" fmla="val 563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200">
                <a:solidFill>
                  <a:schemeClr val="tx1"/>
                </a:solidFill>
              </a:rPr>
              <a:t>+ Radius</a:t>
            </a:r>
          </a:p>
          <a:p>
            <a:r>
              <a:rPr lang="it-IT" sz="1200">
                <a:solidFill>
                  <a:schemeClr val="tx1"/>
                </a:solidFill>
              </a:rPr>
              <a:t>+ RoundHole(float iRadius) </a:t>
            </a:r>
          </a:p>
          <a:p>
            <a:r>
              <a:rPr lang="it-IT" sz="1200">
                <a:solidFill>
                  <a:schemeClr val="tx1"/>
                </a:solidFill>
              </a:rPr>
              <a:t>+ GetRadius() </a:t>
            </a:r>
          </a:p>
          <a:p>
            <a:r>
              <a:rPr lang="it-IT" sz="1200">
                <a:solidFill>
                  <a:schemeClr val="tx1"/>
                </a:solidFill>
              </a:rPr>
              <a:t>+ Fits(IRound iPeg) </a:t>
            </a:r>
          </a:p>
          <a:p>
            <a:r>
              <a:rPr lang="it-IT" sz="1200">
                <a:solidFill>
                  <a:schemeClr val="tx1"/>
                </a:solidFill>
              </a:rPr>
              <a:t>+ ToString() </a:t>
            </a:r>
          </a:p>
        </p:txBody>
      </p:sp>
      <p:sp>
        <p:nvSpPr>
          <p:cNvPr id="46" name="Rectangle: Rounded Corners 45">
            <a:extLst>
              <a:ext uri="{FF2B5EF4-FFF2-40B4-BE49-F238E27FC236}">
                <a16:creationId xmlns:a16="http://schemas.microsoft.com/office/drawing/2014/main" id="{95D88673-9255-5458-46A4-3514554C2DBD}"/>
              </a:ext>
            </a:extLst>
          </p:cNvPr>
          <p:cNvSpPr/>
          <p:nvPr/>
        </p:nvSpPr>
        <p:spPr>
          <a:xfrm>
            <a:off x="1676257" y="4581776"/>
            <a:ext cx="2008208" cy="1237397"/>
          </a:xfrm>
          <a:prstGeom prst="roundRect">
            <a:avLst>
              <a:gd name="adj" fmla="val 563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200">
                <a:solidFill>
                  <a:schemeClr val="tx1"/>
                </a:solidFill>
              </a:rPr>
              <a:t>+ Width</a:t>
            </a:r>
          </a:p>
          <a:p>
            <a:r>
              <a:rPr lang="it-IT" sz="1200">
                <a:solidFill>
                  <a:schemeClr val="tx1"/>
                </a:solidFill>
              </a:rPr>
              <a:t>+ SquarePeg(float iWidth) </a:t>
            </a:r>
          </a:p>
          <a:p>
            <a:r>
              <a:rPr lang="it-IT" sz="1200">
                <a:solidFill>
                  <a:schemeClr val="tx1"/>
                </a:solidFill>
              </a:rPr>
              <a:t>+ GetWidth() </a:t>
            </a:r>
          </a:p>
        </p:txBody>
      </p:sp>
      <p:sp>
        <p:nvSpPr>
          <p:cNvPr id="47" name="Rectangle: Rounded Corners 46">
            <a:extLst>
              <a:ext uri="{FF2B5EF4-FFF2-40B4-BE49-F238E27FC236}">
                <a16:creationId xmlns:a16="http://schemas.microsoft.com/office/drawing/2014/main" id="{3CA8A957-7B8F-60BA-39B6-9C0FE4054595}"/>
              </a:ext>
            </a:extLst>
          </p:cNvPr>
          <p:cNvSpPr/>
          <p:nvPr/>
        </p:nvSpPr>
        <p:spPr>
          <a:xfrm>
            <a:off x="324829" y="2324598"/>
            <a:ext cx="960042"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Lỗ tròn</a:t>
            </a:r>
          </a:p>
        </p:txBody>
      </p:sp>
      <p:sp>
        <p:nvSpPr>
          <p:cNvPr id="48" name="Rectangle: Rounded Corners 47">
            <a:extLst>
              <a:ext uri="{FF2B5EF4-FFF2-40B4-BE49-F238E27FC236}">
                <a16:creationId xmlns:a16="http://schemas.microsoft.com/office/drawing/2014/main" id="{9E192308-6125-61F4-E010-72A0FF68B20C}"/>
              </a:ext>
            </a:extLst>
          </p:cNvPr>
          <p:cNvSpPr/>
          <p:nvPr/>
        </p:nvSpPr>
        <p:spPr>
          <a:xfrm>
            <a:off x="7779334" y="5462440"/>
            <a:ext cx="1072498"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Adapter</a:t>
            </a:r>
          </a:p>
        </p:txBody>
      </p:sp>
      <p:sp>
        <p:nvSpPr>
          <p:cNvPr id="54" name="Text Placeholder 3">
            <a:extLst>
              <a:ext uri="{FF2B5EF4-FFF2-40B4-BE49-F238E27FC236}">
                <a16:creationId xmlns:a16="http://schemas.microsoft.com/office/drawing/2014/main" id="{D62889D5-B713-3FDC-A70B-B2105C4F548D}"/>
              </a:ext>
            </a:extLst>
          </p:cNvPr>
          <p:cNvSpPr>
            <a:spLocks noGrp="1"/>
          </p:cNvSpPr>
          <p:nvPr>
            <p:ph type="body" sz="quarter" idx="13"/>
          </p:nvPr>
        </p:nvSpPr>
        <p:spPr>
          <a:xfrm>
            <a:off x="2448199" y="5948973"/>
            <a:ext cx="4155157" cy="614899"/>
          </a:xfrm>
        </p:spPr>
        <p:txBody>
          <a:bodyPr/>
          <a:lstStyle/>
          <a:p>
            <a:pPr marL="0" indent="0" algn="just">
              <a:buNone/>
            </a:pPr>
            <a:r>
              <a:rPr lang="en-US" sz="1600"/>
              <a:t>Để thuận tiện cho việc lập trình, chúng em </a:t>
            </a:r>
            <a:br>
              <a:rPr lang="en-US" sz="1600"/>
            </a:br>
            <a:r>
              <a:rPr lang="en-US" sz="1600"/>
              <a:t>định nghĩa thêm interface ISquare và IRound </a:t>
            </a:r>
          </a:p>
          <a:p>
            <a:pPr marL="0" indent="0" algn="just">
              <a:buNone/>
            </a:pPr>
            <a:endParaRPr lang="en-US" sz="1600"/>
          </a:p>
        </p:txBody>
      </p:sp>
    </p:spTree>
    <p:extLst>
      <p:ext uri="{BB962C8B-B14F-4D97-AF65-F5344CB8AC3E}">
        <p14:creationId xmlns:p14="http://schemas.microsoft.com/office/powerpoint/2010/main" val="4024995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ADAPTER PATTERN</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573520"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700" b="0"/>
              <a:t>Học phần MI4090 – Lập trình hướng đối tượng</a:t>
            </a:r>
          </a:p>
          <a:p>
            <a:r>
              <a:rPr lang="en-US" sz="2700" b="0"/>
              <a:t>Nhóm 13 – Thuyết trình tuần 13</a:t>
            </a:r>
          </a:p>
          <a:p>
            <a:endParaRPr lang="en-US" sz="2700" b="0"/>
          </a:p>
          <a:p>
            <a:endParaRPr lang="en-US" sz="2700" b="0"/>
          </a:p>
          <a:p>
            <a:endParaRPr lang="en-US" sz="2700" b="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Thao tác thực hiện các bước</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963168"/>
            <a:ext cx="8674100" cy="2511552"/>
          </a:xfrm>
        </p:spPr>
        <p:txBody>
          <a:bodyPr/>
          <a:lstStyle/>
          <a:p>
            <a:pPr marL="0" indent="0" algn="just">
              <a:buNone/>
            </a:pPr>
            <a:r>
              <a:rPr lang="en-US"/>
              <a:t>Bước 3: Thiết kế Adapter</a:t>
            </a:r>
          </a:p>
          <a:p>
            <a:pPr algn="just">
              <a:buFontTx/>
              <a:buChar char="-"/>
            </a:pPr>
            <a:r>
              <a:rPr lang="en-US"/>
              <a:t>Implement Interface Trụ tròn, sử dụng Trụ vuông</a:t>
            </a:r>
          </a:p>
          <a:p>
            <a:pPr algn="just">
              <a:buFont typeface="Symbol" panose="05050102010706020507" pitchFamily="18" charset="2"/>
              <a:buChar char="Þ"/>
            </a:pPr>
            <a:r>
              <a:rPr lang="en-US"/>
              <a:t>“Đóng giả” làm trụ tròn ngoại tiếp trụ vuông</a:t>
            </a:r>
          </a:p>
          <a:p>
            <a:pPr algn="just">
              <a:buFont typeface="Symbol" panose="05050102010706020507" pitchFamily="18" charset="2"/>
              <a:buChar char="Þ"/>
            </a:pPr>
            <a:r>
              <a:rPr lang="en-US"/>
              <a:t> Bán kính của trụ tròn = Cạnh của trụ vuông / căn 2</a:t>
            </a:r>
          </a:p>
        </p:txBody>
      </p:sp>
      <p:sp>
        <p:nvSpPr>
          <p:cNvPr id="5" name="Cylinder 4">
            <a:extLst>
              <a:ext uri="{FF2B5EF4-FFF2-40B4-BE49-F238E27FC236}">
                <a16:creationId xmlns:a16="http://schemas.microsoft.com/office/drawing/2014/main" id="{6ABA42DE-A635-CD63-7DE9-AF22AE2E899A}"/>
              </a:ext>
            </a:extLst>
          </p:cNvPr>
          <p:cNvSpPr/>
          <p:nvPr/>
        </p:nvSpPr>
        <p:spPr>
          <a:xfrm>
            <a:off x="1614491" y="3429000"/>
            <a:ext cx="2199030" cy="2465832"/>
          </a:xfrm>
          <a:prstGeom prst="can">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ecision 6">
            <a:extLst>
              <a:ext uri="{FF2B5EF4-FFF2-40B4-BE49-F238E27FC236}">
                <a16:creationId xmlns:a16="http://schemas.microsoft.com/office/drawing/2014/main" id="{3B535E07-97C3-A33B-D885-A6C00ECF319F}"/>
              </a:ext>
            </a:extLst>
          </p:cNvPr>
          <p:cNvSpPr/>
          <p:nvPr/>
        </p:nvSpPr>
        <p:spPr>
          <a:xfrm>
            <a:off x="1724758" y="3440114"/>
            <a:ext cx="1904031" cy="521229"/>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10000"/>
              <a:gd name="connsiteY0" fmla="*/ 5000 h 10060"/>
              <a:gd name="connsiteX1" fmla="*/ 5000 w 10000"/>
              <a:gd name="connsiteY1" fmla="*/ 0 h 10060"/>
              <a:gd name="connsiteX2" fmla="*/ 10000 w 10000"/>
              <a:gd name="connsiteY2" fmla="*/ 5000 h 10060"/>
              <a:gd name="connsiteX3" fmla="*/ 6580 w 10000"/>
              <a:gd name="connsiteY3" fmla="*/ 10060 h 10060"/>
              <a:gd name="connsiteX4" fmla="*/ 0 w 10000"/>
              <a:gd name="connsiteY4" fmla="*/ 5000 h 10060"/>
              <a:gd name="connsiteX0" fmla="*/ 0 w 10000"/>
              <a:gd name="connsiteY0" fmla="*/ 4790 h 9850"/>
              <a:gd name="connsiteX1" fmla="*/ 3526 w 10000"/>
              <a:gd name="connsiteY1" fmla="*/ 0 h 9850"/>
              <a:gd name="connsiteX2" fmla="*/ 10000 w 10000"/>
              <a:gd name="connsiteY2" fmla="*/ 4790 h 9850"/>
              <a:gd name="connsiteX3" fmla="*/ 6580 w 10000"/>
              <a:gd name="connsiteY3" fmla="*/ 9850 h 9850"/>
              <a:gd name="connsiteX4" fmla="*/ 0 w 10000"/>
              <a:gd name="connsiteY4" fmla="*/ 4790 h 9850"/>
              <a:gd name="connsiteX0" fmla="*/ 0 w 9554"/>
              <a:gd name="connsiteY0" fmla="*/ 4863 h 10000"/>
              <a:gd name="connsiteX1" fmla="*/ 3526 w 9554"/>
              <a:gd name="connsiteY1" fmla="*/ 0 h 10000"/>
              <a:gd name="connsiteX2" fmla="*/ 9554 w 9554"/>
              <a:gd name="connsiteY2" fmla="*/ 2518 h 10000"/>
              <a:gd name="connsiteX3" fmla="*/ 6580 w 9554"/>
              <a:gd name="connsiteY3" fmla="*/ 10000 h 10000"/>
              <a:gd name="connsiteX4" fmla="*/ 0 w 9554"/>
              <a:gd name="connsiteY4" fmla="*/ 4863 h 10000"/>
              <a:gd name="connsiteX0" fmla="*/ 0 w 9588"/>
              <a:gd name="connsiteY0" fmla="*/ 7817 h 10000"/>
              <a:gd name="connsiteX1" fmla="*/ 3279 w 9588"/>
              <a:gd name="connsiteY1" fmla="*/ 0 h 10000"/>
              <a:gd name="connsiteX2" fmla="*/ 9588 w 9588"/>
              <a:gd name="connsiteY2" fmla="*/ 2518 h 10000"/>
              <a:gd name="connsiteX3" fmla="*/ 6475 w 9588"/>
              <a:gd name="connsiteY3" fmla="*/ 10000 h 10000"/>
              <a:gd name="connsiteX4" fmla="*/ 0 w 9588"/>
              <a:gd name="connsiteY4" fmla="*/ 7817 h 10000"/>
              <a:gd name="connsiteX0" fmla="*/ 0 w 10239"/>
              <a:gd name="connsiteY0" fmla="*/ 7117 h 10000"/>
              <a:gd name="connsiteX1" fmla="*/ 3659 w 10239"/>
              <a:gd name="connsiteY1" fmla="*/ 0 h 10000"/>
              <a:gd name="connsiteX2" fmla="*/ 10239 w 10239"/>
              <a:gd name="connsiteY2" fmla="*/ 2518 h 10000"/>
              <a:gd name="connsiteX3" fmla="*/ 6992 w 10239"/>
              <a:gd name="connsiteY3" fmla="*/ 10000 h 10000"/>
              <a:gd name="connsiteX4" fmla="*/ 0 w 10239"/>
              <a:gd name="connsiteY4" fmla="*/ 7117 h 10000"/>
              <a:gd name="connsiteX0" fmla="*/ 0 w 10156"/>
              <a:gd name="connsiteY0" fmla="*/ 6782 h 10000"/>
              <a:gd name="connsiteX1" fmla="*/ 3576 w 10156"/>
              <a:gd name="connsiteY1" fmla="*/ 0 h 10000"/>
              <a:gd name="connsiteX2" fmla="*/ 10156 w 10156"/>
              <a:gd name="connsiteY2" fmla="*/ 2518 h 10000"/>
              <a:gd name="connsiteX3" fmla="*/ 6909 w 10156"/>
              <a:gd name="connsiteY3" fmla="*/ 10000 h 10000"/>
              <a:gd name="connsiteX4" fmla="*/ 0 w 10156"/>
              <a:gd name="connsiteY4" fmla="*/ 6782 h 10000"/>
              <a:gd name="connsiteX0" fmla="*/ 0 w 10115"/>
              <a:gd name="connsiteY0" fmla="*/ 6934 h 10000"/>
              <a:gd name="connsiteX1" fmla="*/ 3535 w 10115"/>
              <a:gd name="connsiteY1" fmla="*/ 0 h 10000"/>
              <a:gd name="connsiteX2" fmla="*/ 10115 w 10115"/>
              <a:gd name="connsiteY2" fmla="*/ 2518 h 10000"/>
              <a:gd name="connsiteX3" fmla="*/ 6868 w 10115"/>
              <a:gd name="connsiteY3" fmla="*/ 10000 h 10000"/>
              <a:gd name="connsiteX4" fmla="*/ 0 w 10115"/>
              <a:gd name="connsiteY4" fmla="*/ 6934 h 10000"/>
              <a:gd name="connsiteX0" fmla="*/ 0 w 9900"/>
              <a:gd name="connsiteY0" fmla="*/ 6934 h 10000"/>
              <a:gd name="connsiteX1" fmla="*/ 3535 w 9900"/>
              <a:gd name="connsiteY1" fmla="*/ 0 h 10000"/>
              <a:gd name="connsiteX2" fmla="*/ 9900 w 9900"/>
              <a:gd name="connsiteY2" fmla="*/ 2609 h 10000"/>
              <a:gd name="connsiteX3" fmla="*/ 6868 w 9900"/>
              <a:gd name="connsiteY3" fmla="*/ 10000 h 10000"/>
              <a:gd name="connsiteX4" fmla="*/ 0 w 9900"/>
              <a:gd name="connsiteY4" fmla="*/ 693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0" h="10000">
                <a:moveTo>
                  <a:pt x="0" y="6934"/>
                </a:moveTo>
                <a:lnTo>
                  <a:pt x="3535" y="0"/>
                </a:lnTo>
                <a:lnTo>
                  <a:pt x="9900" y="2609"/>
                </a:lnTo>
                <a:lnTo>
                  <a:pt x="6868" y="10000"/>
                </a:lnTo>
                <a:lnTo>
                  <a:pt x="0" y="6934"/>
                </a:lnTo>
                <a:close/>
              </a:path>
            </a:pathLst>
          </a:custGeom>
          <a:solidFill>
            <a:schemeClr val="bg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ylinder 8">
            <a:extLst>
              <a:ext uri="{FF2B5EF4-FFF2-40B4-BE49-F238E27FC236}">
                <a16:creationId xmlns:a16="http://schemas.microsoft.com/office/drawing/2014/main" id="{39C297B4-8D93-DD2E-887E-0AB7AF1BAC3A}"/>
              </a:ext>
            </a:extLst>
          </p:cNvPr>
          <p:cNvSpPr/>
          <p:nvPr/>
        </p:nvSpPr>
        <p:spPr>
          <a:xfrm rot="10800000">
            <a:off x="1614491" y="3429000"/>
            <a:ext cx="2199030" cy="2465832"/>
          </a:xfrm>
          <a:prstGeom prst="can">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C62A873-E181-84F4-FC8B-90554A7F522F}"/>
              </a:ext>
            </a:extLst>
          </p:cNvPr>
          <p:cNvCxnSpPr>
            <a:cxnSpLocks/>
            <a:stCxn id="7" idx="0"/>
          </p:cNvCxnSpPr>
          <p:nvPr/>
        </p:nvCxnSpPr>
        <p:spPr>
          <a:xfrm>
            <a:off x="1724758" y="3801534"/>
            <a:ext cx="4414" cy="1938866"/>
          </a:xfrm>
          <a:prstGeom prst="line">
            <a:avLst/>
          </a:prstGeom>
          <a:solidFill>
            <a:schemeClr val="bg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1" name="Flowchart: Decision 6">
            <a:extLst>
              <a:ext uri="{FF2B5EF4-FFF2-40B4-BE49-F238E27FC236}">
                <a16:creationId xmlns:a16="http://schemas.microsoft.com/office/drawing/2014/main" id="{A5928B5C-8461-CC6D-6884-0BB3B29A604B}"/>
              </a:ext>
            </a:extLst>
          </p:cNvPr>
          <p:cNvSpPr/>
          <p:nvPr/>
        </p:nvSpPr>
        <p:spPr>
          <a:xfrm>
            <a:off x="1724757" y="5355160"/>
            <a:ext cx="1904031" cy="521229"/>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10000"/>
              <a:gd name="connsiteY0" fmla="*/ 5000 h 10060"/>
              <a:gd name="connsiteX1" fmla="*/ 5000 w 10000"/>
              <a:gd name="connsiteY1" fmla="*/ 0 h 10060"/>
              <a:gd name="connsiteX2" fmla="*/ 10000 w 10000"/>
              <a:gd name="connsiteY2" fmla="*/ 5000 h 10060"/>
              <a:gd name="connsiteX3" fmla="*/ 6580 w 10000"/>
              <a:gd name="connsiteY3" fmla="*/ 10060 h 10060"/>
              <a:gd name="connsiteX4" fmla="*/ 0 w 10000"/>
              <a:gd name="connsiteY4" fmla="*/ 5000 h 10060"/>
              <a:gd name="connsiteX0" fmla="*/ 0 w 10000"/>
              <a:gd name="connsiteY0" fmla="*/ 4790 h 9850"/>
              <a:gd name="connsiteX1" fmla="*/ 3526 w 10000"/>
              <a:gd name="connsiteY1" fmla="*/ 0 h 9850"/>
              <a:gd name="connsiteX2" fmla="*/ 10000 w 10000"/>
              <a:gd name="connsiteY2" fmla="*/ 4790 h 9850"/>
              <a:gd name="connsiteX3" fmla="*/ 6580 w 10000"/>
              <a:gd name="connsiteY3" fmla="*/ 9850 h 9850"/>
              <a:gd name="connsiteX4" fmla="*/ 0 w 10000"/>
              <a:gd name="connsiteY4" fmla="*/ 4790 h 9850"/>
              <a:gd name="connsiteX0" fmla="*/ 0 w 9554"/>
              <a:gd name="connsiteY0" fmla="*/ 4863 h 10000"/>
              <a:gd name="connsiteX1" fmla="*/ 3526 w 9554"/>
              <a:gd name="connsiteY1" fmla="*/ 0 h 10000"/>
              <a:gd name="connsiteX2" fmla="*/ 9554 w 9554"/>
              <a:gd name="connsiteY2" fmla="*/ 2518 h 10000"/>
              <a:gd name="connsiteX3" fmla="*/ 6580 w 9554"/>
              <a:gd name="connsiteY3" fmla="*/ 10000 h 10000"/>
              <a:gd name="connsiteX4" fmla="*/ 0 w 9554"/>
              <a:gd name="connsiteY4" fmla="*/ 4863 h 10000"/>
              <a:gd name="connsiteX0" fmla="*/ 0 w 9588"/>
              <a:gd name="connsiteY0" fmla="*/ 7817 h 10000"/>
              <a:gd name="connsiteX1" fmla="*/ 3279 w 9588"/>
              <a:gd name="connsiteY1" fmla="*/ 0 h 10000"/>
              <a:gd name="connsiteX2" fmla="*/ 9588 w 9588"/>
              <a:gd name="connsiteY2" fmla="*/ 2518 h 10000"/>
              <a:gd name="connsiteX3" fmla="*/ 6475 w 9588"/>
              <a:gd name="connsiteY3" fmla="*/ 10000 h 10000"/>
              <a:gd name="connsiteX4" fmla="*/ 0 w 9588"/>
              <a:gd name="connsiteY4" fmla="*/ 7817 h 10000"/>
              <a:gd name="connsiteX0" fmla="*/ 0 w 10239"/>
              <a:gd name="connsiteY0" fmla="*/ 7117 h 10000"/>
              <a:gd name="connsiteX1" fmla="*/ 3659 w 10239"/>
              <a:gd name="connsiteY1" fmla="*/ 0 h 10000"/>
              <a:gd name="connsiteX2" fmla="*/ 10239 w 10239"/>
              <a:gd name="connsiteY2" fmla="*/ 2518 h 10000"/>
              <a:gd name="connsiteX3" fmla="*/ 6992 w 10239"/>
              <a:gd name="connsiteY3" fmla="*/ 10000 h 10000"/>
              <a:gd name="connsiteX4" fmla="*/ 0 w 10239"/>
              <a:gd name="connsiteY4" fmla="*/ 7117 h 10000"/>
              <a:gd name="connsiteX0" fmla="*/ 0 w 10156"/>
              <a:gd name="connsiteY0" fmla="*/ 6782 h 10000"/>
              <a:gd name="connsiteX1" fmla="*/ 3576 w 10156"/>
              <a:gd name="connsiteY1" fmla="*/ 0 h 10000"/>
              <a:gd name="connsiteX2" fmla="*/ 10156 w 10156"/>
              <a:gd name="connsiteY2" fmla="*/ 2518 h 10000"/>
              <a:gd name="connsiteX3" fmla="*/ 6909 w 10156"/>
              <a:gd name="connsiteY3" fmla="*/ 10000 h 10000"/>
              <a:gd name="connsiteX4" fmla="*/ 0 w 10156"/>
              <a:gd name="connsiteY4" fmla="*/ 6782 h 10000"/>
              <a:gd name="connsiteX0" fmla="*/ 0 w 10115"/>
              <a:gd name="connsiteY0" fmla="*/ 6934 h 10000"/>
              <a:gd name="connsiteX1" fmla="*/ 3535 w 10115"/>
              <a:gd name="connsiteY1" fmla="*/ 0 h 10000"/>
              <a:gd name="connsiteX2" fmla="*/ 10115 w 10115"/>
              <a:gd name="connsiteY2" fmla="*/ 2518 h 10000"/>
              <a:gd name="connsiteX3" fmla="*/ 6868 w 10115"/>
              <a:gd name="connsiteY3" fmla="*/ 10000 h 10000"/>
              <a:gd name="connsiteX4" fmla="*/ 0 w 10115"/>
              <a:gd name="connsiteY4" fmla="*/ 6934 h 10000"/>
              <a:gd name="connsiteX0" fmla="*/ 0 w 9900"/>
              <a:gd name="connsiteY0" fmla="*/ 6934 h 10000"/>
              <a:gd name="connsiteX1" fmla="*/ 3535 w 9900"/>
              <a:gd name="connsiteY1" fmla="*/ 0 h 10000"/>
              <a:gd name="connsiteX2" fmla="*/ 9900 w 9900"/>
              <a:gd name="connsiteY2" fmla="*/ 2609 h 10000"/>
              <a:gd name="connsiteX3" fmla="*/ 6868 w 9900"/>
              <a:gd name="connsiteY3" fmla="*/ 10000 h 10000"/>
              <a:gd name="connsiteX4" fmla="*/ 0 w 9900"/>
              <a:gd name="connsiteY4" fmla="*/ 693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0" h="10000">
                <a:moveTo>
                  <a:pt x="0" y="6934"/>
                </a:moveTo>
                <a:lnTo>
                  <a:pt x="3535" y="0"/>
                </a:lnTo>
                <a:lnTo>
                  <a:pt x="9900" y="2609"/>
                </a:lnTo>
                <a:lnTo>
                  <a:pt x="6868" y="10000"/>
                </a:lnTo>
                <a:lnTo>
                  <a:pt x="0" y="6934"/>
                </a:lnTo>
                <a:close/>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FDD2656B-303B-991D-A8D3-D9B4F91A8C5A}"/>
              </a:ext>
            </a:extLst>
          </p:cNvPr>
          <p:cNvCxnSpPr>
            <a:cxnSpLocks/>
            <a:stCxn id="7" idx="3"/>
            <a:endCxn id="21" idx="3"/>
          </p:cNvCxnSpPr>
          <p:nvPr/>
        </p:nvCxnSpPr>
        <p:spPr>
          <a:xfrm flipH="1">
            <a:off x="3045654" y="3961343"/>
            <a:ext cx="1" cy="1915046"/>
          </a:xfrm>
          <a:prstGeom prst="line">
            <a:avLst/>
          </a:prstGeom>
          <a:solidFill>
            <a:schemeClr val="bg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3E5BDB6E-DCDA-ABE7-4DCD-03345CCAB29E}"/>
              </a:ext>
            </a:extLst>
          </p:cNvPr>
          <p:cNvCxnSpPr>
            <a:cxnSpLocks/>
            <a:endCxn id="21" idx="2"/>
          </p:cNvCxnSpPr>
          <p:nvPr/>
        </p:nvCxnSpPr>
        <p:spPr>
          <a:xfrm>
            <a:off x="3628788" y="3597269"/>
            <a:ext cx="0" cy="1893880"/>
          </a:xfrm>
          <a:prstGeom prst="line">
            <a:avLst/>
          </a:prstGeom>
          <a:solidFill>
            <a:schemeClr val="bg2"/>
          </a:solid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0CA736E8-C09E-655D-F891-AAB236ADD1D1}"/>
              </a:ext>
            </a:extLst>
          </p:cNvPr>
          <p:cNvCxnSpPr>
            <a:cxnSpLocks/>
          </p:cNvCxnSpPr>
          <p:nvPr/>
        </p:nvCxnSpPr>
        <p:spPr>
          <a:xfrm>
            <a:off x="2396603" y="3418495"/>
            <a:ext cx="1" cy="1936665"/>
          </a:xfrm>
          <a:prstGeom prst="line">
            <a:avLst/>
          </a:prstGeom>
          <a:solidFill>
            <a:schemeClr val="bg2"/>
          </a:solid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29" name="Group 28">
            <a:extLst>
              <a:ext uri="{FF2B5EF4-FFF2-40B4-BE49-F238E27FC236}">
                <a16:creationId xmlns:a16="http://schemas.microsoft.com/office/drawing/2014/main" id="{86141DB4-D325-EA53-65EC-05F0174BE599}"/>
              </a:ext>
            </a:extLst>
          </p:cNvPr>
          <p:cNvGrpSpPr/>
          <p:nvPr/>
        </p:nvGrpSpPr>
        <p:grpSpPr>
          <a:xfrm rot="18891254">
            <a:off x="5061323" y="3403253"/>
            <a:ext cx="2368100" cy="2368100"/>
            <a:chOff x="5230760" y="3774749"/>
            <a:chExt cx="2368100" cy="2368100"/>
          </a:xfrm>
        </p:grpSpPr>
        <p:sp>
          <p:nvSpPr>
            <p:cNvPr id="26" name="Oval 25">
              <a:extLst>
                <a:ext uri="{FF2B5EF4-FFF2-40B4-BE49-F238E27FC236}">
                  <a16:creationId xmlns:a16="http://schemas.microsoft.com/office/drawing/2014/main" id="{B5EC5D6F-4738-FE04-4435-347722628162}"/>
                </a:ext>
              </a:extLst>
            </p:cNvPr>
            <p:cNvSpPr/>
            <p:nvPr/>
          </p:nvSpPr>
          <p:spPr>
            <a:xfrm>
              <a:off x="5230760" y="3774749"/>
              <a:ext cx="2368100" cy="2368100"/>
            </a:xfrm>
            <a:prstGeom prst="ellipse">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319D38-42F3-0B3A-D102-3A1950983893}"/>
                </a:ext>
              </a:extLst>
            </p:cNvPr>
            <p:cNvSpPr/>
            <p:nvPr/>
          </p:nvSpPr>
          <p:spPr>
            <a:xfrm rot="10800000">
              <a:off x="5589096" y="4133085"/>
              <a:ext cx="1662963" cy="1662963"/>
            </a:xfrm>
            <a:prstGeom prst="rect">
              <a:avLst/>
            </a:prstGeom>
            <a:solidFill>
              <a:schemeClr val="bg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BB7A9CC-CDA3-D1E3-7B7F-E07417EFDA8D}"/>
                </a:ext>
              </a:extLst>
            </p:cNvPr>
            <p:cNvCxnSpPr>
              <a:cxnSpLocks/>
              <a:stCxn id="26" idx="5"/>
            </p:cNvCxnSpPr>
            <p:nvPr/>
          </p:nvCxnSpPr>
          <p:spPr>
            <a:xfrm flipH="1" flipV="1">
              <a:off x="6414808" y="4958798"/>
              <a:ext cx="837251" cy="837250"/>
            </a:xfrm>
            <a:prstGeom prst="line">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cxnSp>
      </p:grpSp>
      <p:sp>
        <p:nvSpPr>
          <p:cNvPr id="30" name="TextBox 29">
            <a:extLst>
              <a:ext uri="{FF2B5EF4-FFF2-40B4-BE49-F238E27FC236}">
                <a16:creationId xmlns:a16="http://schemas.microsoft.com/office/drawing/2014/main" id="{362962E3-BF28-DD08-943F-C94258C18EC1}"/>
              </a:ext>
            </a:extLst>
          </p:cNvPr>
          <p:cNvSpPr txBox="1"/>
          <p:nvPr/>
        </p:nvSpPr>
        <p:spPr>
          <a:xfrm>
            <a:off x="5351391" y="3700728"/>
            <a:ext cx="655320" cy="369332"/>
          </a:xfrm>
          <a:prstGeom prst="rect">
            <a:avLst/>
          </a:prstGeom>
          <a:noFill/>
        </p:spPr>
        <p:txBody>
          <a:bodyPr wrap="square" rtlCol="0">
            <a:spAutoFit/>
          </a:bodyPr>
          <a:lstStyle/>
          <a:p>
            <a:r>
              <a:rPr lang="en-US"/>
              <a:t>a</a:t>
            </a:r>
          </a:p>
        </p:txBody>
      </p:sp>
      <p:sp>
        <p:nvSpPr>
          <p:cNvPr id="31" name="TextBox 30">
            <a:extLst>
              <a:ext uri="{FF2B5EF4-FFF2-40B4-BE49-F238E27FC236}">
                <a16:creationId xmlns:a16="http://schemas.microsoft.com/office/drawing/2014/main" id="{977BA54F-F32A-1980-2588-C02B9F9633E8}"/>
              </a:ext>
            </a:extLst>
          </p:cNvPr>
          <p:cNvSpPr txBox="1"/>
          <p:nvPr/>
        </p:nvSpPr>
        <p:spPr>
          <a:xfrm>
            <a:off x="6290423" y="4235515"/>
            <a:ext cx="1249780" cy="369332"/>
          </a:xfrm>
          <a:prstGeom prst="rect">
            <a:avLst/>
          </a:prstGeom>
          <a:noFill/>
        </p:spPr>
        <p:txBody>
          <a:bodyPr wrap="square" rtlCol="0">
            <a:spAutoFit/>
          </a:bodyPr>
          <a:lstStyle/>
          <a:p>
            <a:r>
              <a:rPr lang="en-US"/>
              <a:t>R = a/√2</a:t>
            </a:r>
          </a:p>
        </p:txBody>
      </p:sp>
    </p:spTree>
    <p:extLst>
      <p:ext uri="{BB962C8B-B14F-4D97-AF65-F5344CB8AC3E}">
        <p14:creationId xmlns:p14="http://schemas.microsoft.com/office/powerpoint/2010/main" val="1720755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Tư duy hướng đối tượng</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a:xfrm>
            <a:off x="167558" y="1215024"/>
            <a:ext cx="9063252" cy="4880975"/>
          </a:xfrm>
        </p:spPr>
        <p:txBody>
          <a:bodyPr/>
          <a:lstStyle/>
          <a:p>
            <a:pPr marL="0" indent="0">
              <a:buNone/>
            </a:pPr>
            <a:r>
              <a:rPr lang="en-US" sz="2400"/>
              <a:t>Đóng gói </a:t>
            </a:r>
            <a:r>
              <a:rPr lang="vi-VN" sz="2400"/>
              <a:t>cho phép che giấu thông tin và tính chất xử lý bên trong của đối tượng. </a:t>
            </a:r>
            <a:r>
              <a:rPr lang="en-US" sz="2400"/>
              <a:t>Nó </a:t>
            </a:r>
            <a:r>
              <a:rPr lang="vi-VN" sz="2400"/>
              <a:t>giúp tăng tính bảo mật cho đối tượng và tránh tình trạng dữ liệu bị hư hỏng ngoài ý muốn</a:t>
            </a:r>
            <a:endParaRPr lang="en-US" sz="2400"/>
          </a:p>
          <a:p>
            <a:pPr marL="0" indent="0">
              <a:buNone/>
            </a:pPr>
            <a:r>
              <a:rPr lang="en-US" sz="2400"/>
              <a:t>Áp dụng:</a:t>
            </a:r>
            <a:endParaRPr lang="vi-VN" sz="2400"/>
          </a:p>
          <a:p>
            <a:pPr marL="0" indent="0">
              <a:buNone/>
            </a:pPr>
            <a:endParaRPr lang="en-US" sz="2400"/>
          </a:p>
        </p:txBody>
      </p:sp>
      <p:sp>
        <p:nvSpPr>
          <p:cNvPr id="10" name="Title 2">
            <a:extLst>
              <a:ext uri="{FF2B5EF4-FFF2-40B4-BE49-F238E27FC236}">
                <a16:creationId xmlns:a16="http://schemas.microsoft.com/office/drawing/2014/main" id="{74138FFE-B12F-54DC-5552-2E3F4519C1F7}"/>
              </a:ext>
            </a:extLst>
          </p:cNvPr>
          <p:cNvSpPr txBox="1">
            <a:spLocks/>
          </p:cNvSpPr>
          <p:nvPr/>
        </p:nvSpPr>
        <p:spPr>
          <a:xfrm>
            <a:off x="167558" y="688213"/>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Đóng gói</a:t>
            </a:r>
          </a:p>
        </p:txBody>
      </p:sp>
      <p:pic>
        <p:nvPicPr>
          <p:cNvPr id="11" name="Picture 10">
            <a:extLst>
              <a:ext uri="{FF2B5EF4-FFF2-40B4-BE49-F238E27FC236}">
                <a16:creationId xmlns:a16="http://schemas.microsoft.com/office/drawing/2014/main" id="{E26967DF-48E7-54C5-291E-87C7E5BE783B}"/>
              </a:ext>
            </a:extLst>
          </p:cNvPr>
          <p:cNvPicPr>
            <a:picLocks noChangeAspect="1"/>
          </p:cNvPicPr>
          <p:nvPr/>
        </p:nvPicPr>
        <p:blipFill>
          <a:blip r:embed="rId2"/>
          <a:stretch>
            <a:fillRect/>
          </a:stretch>
        </p:blipFill>
        <p:spPr>
          <a:xfrm>
            <a:off x="2569572" y="2300432"/>
            <a:ext cx="3061512" cy="4093780"/>
          </a:xfrm>
          <a:prstGeom prst="rect">
            <a:avLst/>
          </a:prstGeom>
        </p:spPr>
      </p:pic>
    </p:spTree>
    <p:extLst>
      <p:ext uri="{BB962C8B-B14F-4D97-AF65-F5344CB8AC3E}">
        <p14:creationId xmlns:p14="http://schemas.microsoft.com/office/powerpoint/2010/main" val="3222921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Tư duy hướng đối tượng</a:t>
            </a:r>
          </a:p>
        </p:txBody>
      </p:sp>
      <p:sp>
        <p:nvSpPr>
          <p:cNvPr id="5" name="Text Placeholder 3">
            <a:extLst>
              <a:ext uri="{FF2B5EF4-FFF2-40B4-BE49-F238E27FC236}">
                <a16:creationId xmlns:a16="http://schemas.microsoft.com/office/drawing/2014/main" id="{31221C04-6C5C-6605-EBC3-06462B1BE9B4}"/>
              </a:ext>
            </a:extLst>
          </p:cNvPr>
          <p:cNvSpPr txBox="1">
            <a:spLocks/>
          </p:cNvSpPr>
          <p:nvPr/>
        </p:nvSpPr>
        <p:spPr>
          <a:xfrm>
            <a:off x="235077" y="1215024"/>
            <a:ext cx="8908923" cy="4880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400"/>
              <a:t>Trừu tượng</a:t>
            </a:r>
            <a:r>
              <a:rPr lang="en-US" sz="2400"/>
              <a:t>:</a:t>
            </a:r>
            <a:r>
              <a:rPr lang="vi-VN" sz="2400"/>
              <a:t> </a:t>
            </a:r>
            <a:r>
              <a:rPr lang="en-US" sz="2400"/>
              <a:t>G</a:t>
            </a:r>
            <a:r>
              <a:rPr lang="vi-VN" sz="2400"/>
              <a:t>iúp loại bỏ những thứ phức tạp, không cần thiết của đối tượng và chỉ tập trung vào những gì cốt lõi, quan trọng.</a:t>
            </a:r>
            <a:endParaRPr lang="en-US" sz="2400"/>
          </a:p>
          <a:p>
            <a:pPr marL="0" indent="0">
              <a:buNone/>
            </a:pPr>
            <a:r>
              <a:rPr lang="en-US" sz="2400"/>
              <a:t>Áp dụng:</a:t>
            </a:r>
          </a:p>
          <a:p>
            <a:pPr marL="0" indent="0">
              <a:buNone/>
            </a:pPr>
            <a:r>
              <a:rPr lang="en-US" sz="2400"/>
              <a:t> </a:t>
            </a:r>
          </a:p>
        </p:txBody>
      </p:sp>
      <p:pic>
        <p:nvPicPr>
          <p:cNvPr id="4" name="Picture 3">
            <a:extLst>
              <a:ext uri="{FF2B5EF4-FFF2-40B4-BE49-F238E27FC236}">
                <a16:creationId xmlns:a16="http://schemas.microsoft.com/office/drawing/2014/main" id="{8DD1DA2F-CE1C-61AC-0AE3-27BC55172D34}"/>
              </a:ext>
            </a:extLst>
          </p:cNvPr>
          <p:cNvPicPr>
            <a:picLocks noChangeAspect="1"/>
          </p:cNvPicPr>
          <p:nvPr/>
        </p:nvPicPr>
        <p:blipFill rotWithShape="1">
          <a:blip r:embed="rId2"/>
          <a:srcRect l="5699" t="3709" b="4845"/>
          <a:stretch/>
        </p:blipFill>
        <p:spPr>
          <a:xfrm>
            <a:off x="2812648" y="2317562"/>
            <a:ext cx="3096228" cy="4069819"/>
          </a:xfrm>
          <a:prstGeom prst="rect">
            <a:avLst/>
          </a:prstGeom>
        </p:spPr>
      </p:pic>
      <p:sp>
        <p:nvSpPr>
          <p:cNvPr id="6" name="Title 2">
            <a:extLst>
              <a:ext uri="{FF2B5EF4-FFF2-40B4-BE49-F238E27FC236}">
                <a16:creationId xmlns:a16="http://schemas.microsoft.com/office/drawing/2014/main" id="{2EE5AB1D-CB73-DA23-94CD-39E5C6E50115}"/>
              </a:ext>
            </a:extLst>
          </p:cNvPr>
          <p:cNvSpPr txBox="1">
            <a:spLocks/>
          </p:cNvSpPr>
          <p:nvPr/>
        </p:nvSpPr>
        <p:spPr>
          <a:xfrm>
            <a:off x="250937" y="697772"/>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Trừu tượng</a:t>
            </a:r>
          </a:p>
          <a:p>
            <a:endParaRPr lang="en-US"/>
          </a:p>
        </p:txBody>
      </p:sp>
    </p:spTree>
    <p:extLst>
      <p:ext uri="{BB962C8B-B14F-4D97-AF65-F5344CB8AC3E}">
        <p14:creationId xmlns:p14="http://schemas.microsoft.com/office/powerpoint/2010/main" val="240161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Tư duy hướng đối tượng</a:t>
            </a:r>
          </a:p>
        </p:txBody>
      </p:sp>
      <p:sp>
        <p:nvSpPr>
          <p:cNvPr id="5" name="Text Placeholder 3">
            <a:extLst>
              <a:ext uri="{FF2B5EF4-FFF2-40B4-BE49-F238E27FC236}">
                <a16:creationId xmlns:a16="http://schemas.microsoft.com/office/drawing/2014/main" id="{31221C04-6C5C-6605-EBC3-06462B1BE9B4}"/>
              </a:ext>
            </a:extLst>
          </p:cNvPr>
          <p:cNvSpPr txBox="1">
            <a:spLocks/>
          </p:cNvSpPr>
          <p:nvPr/>
        </p:nvSpPr>
        <p:spPr>
          <a:xfrm>
            <a:off x="235077" y="1215025"/>
            <a:ext cx="8908923" cy="26980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400"/>
              <a:t>Tính kế thừa cho phép xây dựng một lớp mới (lớp Con), kế thừa và tái sử dụng các thuộc tính, phương thức dựa trên lớp cũ (lớp Cha) đã có trước đó. </a:t>
            </a:r>
          </a:p>
          <a:p>
            <a:pPr marL="0" indent="0">
              <a:buNone/>
            </a:pPr>
            <a:r>
              <a:rPr lang="vi-VN" sz="2400"/>
              <a:t>Các lớp Con kế thừa toàn bộ thành phần của lớp Cha và không cần định nghĩa lại. Lớp Con có thể mở rộng các thành phần kế thừa hoặc bổ sung những thành phần mới.</a:t>
            </a:r>
            <a:endParaRPr lang="en-US" sz="2400"/>
          </a:p>
          <a:p>
            <a:pPr marL="0" indent="0">
              <a:buNone/>
            </a:pPr>
            <a:r>
              <a:rPr lang="en-US" sz="2400"/>
              <a:t>Áp dụng:</a:t>
            </a:r>
            <a:endParaRPr lang="vi-VN" sz="2400"/>
          </a:p>
        </p:txBody>
      </p:sp>
      <p:sp>
        <p:nvSpPr>
          <p:cNvPr id="6" name="Title 2">
            <a:extLst>
              <a:ext uri="{FF2B5EF4-FFF2-40B4-BE49-F238E27FC236}">
                <a16:creationId xmlns:a16="http://schemas.microsoft.com/office/drawing/2014/main" id="{2EE5AB1D-CB73-DA23-94CD-39E5C6E50115}"/>
              </a:ext>
            </a:extLst>
          </p:cNvPr>
          <p:cNvSpPr txBox="1">
            <a:spLocks/>
          </p:cNvSpPr>
          <p:nvPr/>
        </p:nvSpPr>
        <p:spPr>
          <a:xfrm>
            <a:off x="250937" y="697772"/>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Kế thừa</a:t>
            </a:r>
          </a:p>
        </p:txBody>
      </p:sp>
      <p:pic>
        <p:nvPicPr>
          <p:cNvPr id="7" name="Picture 6">
            <a:extLst>
              <a:ext uri="{FF2B5EF4-FFF2-40B4-BE49-F238E27FC236}">
                <a16:creationId xmlns:a16="http://schemas.microsoft.com/office/drawing/2014/main" id="{2F8980C9-78D0-8952-20C6-26A977B27A8D}"/>
              </a:ext>
            </a:extLst>
          </p:cNvPr>
          <p:cNvPicPr>
            <a:picLocks noChangeAspect="1"/>
          </p:cNvPicPr>
          <p:nvPr/>
        </p:nvPicPr>
        <p:blipFill>
          <a:blip r:embed="rId2"/>
          <a:stretch>
            <a:fillRect/>
          </a:stretch>
        </p:blipFill>
        <p:spPr>
          <a:xfrm>
            <a:off x="792773" y="3913117"/>
            <a:ext cx="7890501" cy="2296700"/>
          </a:xfrm>
          <a:prstGeom prst="rect">
            <a:avLst/>
          </a:prstGeom>
        </p:spPr>
      </p:pic>
    </p:spTree>
    <p:extLst>
      <p:ext uri="{BB962C8B-B14F-4D97-AF65-F5344CB8AC3E}">
        <p14:creationId xmlns:p14="http://schemas.microsoft.com/office/powerpoint/2010/main" val="779554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Tư duy hướng đối tượng</a:t>
            </a:r>
          </a:p>
        </p:txBody>
      </p:sp>
      <p:sp>
        <p:nvSpPr>
          <p:cNvPr id="5" name="Text Placeholder 3">
            <a:extLst>
              <a:ext uri="{FF2B5EF4-FFF2-40B4-BE49-F238E27FC236}">
                <a16:creationId xmlns:a16="http://schemas.microsoft.com/office/drawing/2014/main" id="{31221C04-6C5C-6605-EBC3-06462B1BE9B4}"/>
              </a:ext>
            </a:extLst>
          </p:cNvPr>
          <p:cNvSpPr txBox="1">
            <a:spLocks/>
          </p:cNvSpPr>
          <p:nvPr/>
        </p:nvSpPr>
        <p:spPr>
          <a:xfrm>
            <a:off x="235077" y="1215024"/>
            <a:ext cx="8908923" cy="4880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Đa hình: </a:t>
            </a:r>
            <a:r>
              <a:rPr lang="vi-VN" sz="2400"/>
              <a:t>cho phép các đối tượng khác nhau thực thi chức năng giống nhau theo những cách khác nhau</a:t>
            </a:r>
            <a:endParaRPr lang="en-US" sz="2400"/>
          </a:p>
          <a:p>
            <a:pPr marL="0" indent="0">
              <a:buNone/>
            </a:pPr>
            <a:r>
              <a:rPr lang="en-US" sz="2400"/>
              <a:t>Áp dụng:</a:t>
            </a:r>
          </a:p>
          <a:p>
            <a:pPr marL="0" indent="0">
              <a:buNone/>
            </a:pPr>
            <a:r>
              <a:rPr lang="en-US" sz="2400"/>
              <a:t>Cùng kế thừa </a:t>
            </a:r>
            <a:r>
              <a:rPr lang="vi-VN" sz="2400"/>
              <a:t>IRound  nhưng có các kết quả khác nhau</a:t>
            </a:r>
          </a:p>
          <a:p>
            <a:pPr marL="0" indent="0">
              <a:buNone/>
            </a:pPr>
            <a:r>
              <a:rPr lang="en-US" sz="2400"/>
              <a:t> </a:t>
            </a:r>
          </a:p>
        </p:txBody>
      </p:sp>
      <p:pic>
        <p:nvPicPr>
          <p:cNvPr id="9" name="Picture 8">
            <a:extLst>
              <a:ext uri="{FF2B5EF4-FFF2-40B4-BE49-F238E27FC236}">
                <a16:creationId xmlns:a16="http://schemas.microsoft.com/office/drawing/2014/main" id="{E999FD8E-A593-FECD-5BC6-8BE9A8562E2E}"/>
              </a:ext>
            </a:extLst>
          </p:cNvPr>
          <p:cNvPicPr>
            <a:picLocks noChangeAspect="1"/>
          </p:cNvPicPr>
          <p:nvPr/>
        </p:nvPicPr>
        <p:blipFill>
          <a:blip r:embed="rId2"/>
          <a:stretch>
            <a:fillRect/>
          </a:stretch>
        </p:blipFill>
        <p:spPr>
          <a:xfrm>
            <a:off x="751942" y="3134777"/>
            <a:ext cx="7640116" cy="3077004"/>
          </a:xfrm>
          <a:prstGeom prst="rect">
            <a:avLst/>
          </a:prstGeom>
        </p:spPr>
      </p:pic>
      <p:sp>
        <p:nvSpPr>
          <p:cNvPr id="10" name="Title 2">
            <a:extLst>
              <a:ext uri="{FF2B5EF4-FFF2-40B4-BE49-F238E27FC236}">
                <a16:creationId xmlns:a16="http://schemas.microsoft.com/office/drawing/2014/main" id="{83EBB51E-69EF-FD39-3B82-DE5FED6A2B5A}"/>
              </a:ext>
            </a:extLst>
          </p:cNvPr>
          <p:cNvSpPr txBox="1">
            <a:spLocks/>
          </p:cNvSpPr>
          <p:nvPr/>
        </p:nvSpPr>
        <p:spPr>
          <a:xfrm>
            <a:off x="235077" y="713784"/>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Đa hình</a:t>
            </a:r>
          </a:p>
        </p:txBody>
      </p:sp>
    </p:spTree>
    <p:extLst>
      <p:ext uri="{BB962C8B-B14F-4D97-AF65-F5344CB8AC3E}">
        <p14:creationId xmlns:p14="http://schemas.microsoft.com/office/powerpoint/2010/main" val="1291996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Ví dụ 2</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963169"/>
            <a:ext cx="8674100" cy="1160786"/>
          </a:xfrm>
        </p:spPr>
        <p:txBody>
          <a:bodyPr/>
          <a:lstStyle/>
          <a:p>
            <a:pPr marL="0" indent="0" algn="just">
              <a:buNone/>
            </a:pPr>
            <a:r>
              <a:rPr lang="en-US" sz="2400"/>
              <a:t>Đề bài: </a:t>
            </a:r>
            <a:r>
              <a:rPr lang="vi-VN" sz="2400"/>
              <a:t>Bạn có 1 thư viện chỉ hỗ trợ định dạng XML (bạn không có quyền truy cập vào mã nguồn của thư viện),</a:t>
            </a:r>
            <a:r>
              <a:rPr lang="en-US" sz="2400"/>
              <a:t> nhưng </a:t>
            </a:r>
            <a:r>
              <a:rPr lang="vi-VN" sz="2400"/>
              <a:t>bạn muốn sử dụng thêm </a:t>
            </a:r>
            <a:r>
              <a:rPr lang="en-US" sz="2400"/>
              <a:t>file có </a:t>
            </a:r>
            <a:r>
              <a:rPr lang="vi-VN" sz="2400"/>
              <a:t>định dạng JSON.</a:t>
            </a:r>
            <a:endParaRPr lang="en-US" sz="2400"/>
          </a:p>
          <a:p>
            <a:pPr marL="0" indent="0" algn="just">
              <a:buNone/>
            </a:pPr>
            <a:endParaRPr lang="en-US" sz="2400"/>
          </a:p>
        </p:txBody>
      </p:sp>
      <p:sp>
        <p:nvSpPr>
          <p:cNvPr id="6" name="Content Placeholder 2">
            <a:extLst>
              <a:ext uri="{FF2B5EF4-FFF2-40B4-BE49-F238E27FC236}">
                <a16:creationId xmlns:a16="http://schemas.microsoft.com/office/drawing/2014/main" id="{05AB4A0C-AC81-A8A0-75FF-61DAA794EE6F}"/>
              </a:ext>
            </a:extLst>
          </p:cNvPr>
          <p:cNvSpPr txBox="1">
            <a:spLocks/>
          </p:cNvSpPr>
          <p:nvPr/>
        </p:nvSpPr>
        <p:spPr>
          <a:xfrm>
            <a:off x="234950" y="2063187"/>
            <a:ext cx="4132139" cy="2433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a:solidFill>
                  <a:srgbClr val="FF0000"/>
                </a:solidFill>
              </a:rPr>
              <a:t>XML format</a:t>
            </a:r>
          </a:p>
          <a:p>
            <a:pPr marL="0" indent="0" algn="ctr">
              <a:spcBef>
                <a:spcPts val="0"/>
              </a:spcBef>
              <a:buFont typeface="Arial" panose="020B0604020202020204" pitchFamily="34" charset="0"/>
              <a:buNone/>
            </a:pPr>
            <a:r>
              <a:rPr lang="en-US" sz="2400">
                <a:solidFill>
                  <a:srgbClr val="FF0000"/>
                </a:solidFill>
              </a:rPr>
              <a:t>(</a:t>
            </a:r>
            <a:r>
              <a:rPr lang="en-US" sz="2400" b="1" u="sng">
                <a:solidFill>
                  <a:srgbClr val="FF0000"/>
                </a:solidFill>
              </a:rPr>
              <a:t>Ex</a:t>
            </a:r>
            <a:r>
              <a:rPr lang="en-US" sz="2400">
                <a:solidFill>
                  <a:srgbClr val="FF0000"/>
                </a:solidFill>
              </a:rPr>
              <a:t>tensible </a:t>
            </a:r>
            <a:r>
              <a:rPr lang="en-US" sz="2400" b="1" u="sng">
                <a:solidFill>
                  <a:srgbClr val="FF0000"/>
                </a:solidFill>
              </a:rPr>
              <a:t>M</a:t>
            </a:r>
            <a:r>
              <a:rPr lang="en-US" sz="2400">
                <a:solidFill>
                  <a:srgbClr val="FF0000"/>
                </a:solidFill>
              </a:rPr>
              <a:t>arkup </a:t>
            </a:r>
            <a:r>
              <a:rPr lang="en-US" sz="2400" b="1" u="sng">
                <a:solidFill>
                  <a:srgbClr val="FF0000"/>
                </a:solidFill>
              </a:rPr>
              <a:t>L</a:t>
            </a:r>
            <a:r>
              <a:rPr lang="en-US" sz="2400">
                <a:solidFill>
                  <a:srgbClr val="FF0000"/>
                </a:solidFill>
              </a:rPr>
              <a:t>anguage)</a:t>
            </a:r>
          </a:p>
          <a:p>
            <a:pPr marL="0" indent="0">
              <a:spcBef>
                <a:spcPts val="0"/>
              </a:spcBef>
              <a:buNone/>
            </a:pPr>
            <a:r>
              <a:rPr lang="en-US" sz="2000">
                <a:latin typeface="Consolas" panose="020B0609020204030204" pitchFamily="49" charset="0"/>
              </a:rPr>
              <a:t>&lt;note&gt;</a:t>
            </a:r>
          </a:p>
          <a:p>
            <a:pPr marL="0" indent="0">
              <a:spcBef>
                <a:spcPts val="0"/>
              </a:spcBef>
              <a:buNone/>
            </a:pPr>
            <a:r>
              <a:rPr lang="en-US" sz="2000">
                <a:latin typeface="Consolas" panose="020B0609020204030204" pitchFamily="49" charset="0"/>
              </a:rPr>
              <a:t>&lt;to&gt;Nam&lt;/to&gt;</a:t>
            </a:r>
          </a:p>
          <a:p>
            <a:pPr marL="0" indent="0">
              <a:spcBef>
                <a:spcPts val="0"/>
              </a:spcBef>
              <a:buNone/>
            </a:pPr>
            <a:r>
              <a:rPr lang="en-US" sz="2000">
                <a:latin typeface="Consolas" panose="020B0609020204030204" pitchFamily="49" charset="0"/>
              </a:rPr>
              <a:t>&lt;from&gt;An&lt;/from&gt;</a:t>
            </a:r>
          </a:p>
          <a:p>
            <a:pPr marL="0" indent="0">
              <a:spcBef>
                <a:spcPts val="0"/>
              </a:spcBef>
              <a:buNone/>
            </a:pPr>
            <a:r>
              <a:rPr lang="en-US" sz="2000">
                <a:latin typeface="Consolas" panose="020B0609020204030204" pitchFamily="49" charset="0"/>
              </a:rPr>
              <a:t>&lt;heading&gt;Reminder&lt;/heading&gt;</a:t>
            </a:r>
          </a:p>
          <a:p>
            <a:pPr marL="0" indent="0">
              <a:spcBef>
                <a:spcPts val="0"/>
              </a:spcBef>
              <a:buNone/>
            </a:pPr>
            <a:r>
              <a:rPr lang="en-US" sz="2000">
                <a:latin typeface="Consolas" panose="020B0609020204030204" pitchFamily="49" charset="0"/>
              </a:rPr>
              <a:t>&lt;body&gt;I love you&lt;/body&gt;</a:t>
            </a:r>
          </a:p>
          <a:p>
            <a:pPr marL="0" indent="0">
              <a:spcBef>
                <a:spcPts val="0"/>
              </a:spcBef>
              <a:buNone/>
            </a:pPr>
            <a:r>
              <a:rPr lang="en-US" sz="2000">
                <a:latin typeface="Consolas" panose="020B0609020204030204" pitchFamily="49" charset="0"/>
              </a:rPr>
              <a:t>&lt;/note&gt;</a:t>
            </a:r>
          </a:p>
        </p:txBody>
      </p:sp>
      <p:sp>
        <p:nvSpPr>
          <p:cNvPr id="8" name="Content Placeholder 3">
            <a:extLst>
              <a:ext uri="{FF2B5EF4-FFF2-40B4-BE49-F238E27FC236}">
                <a16:creationId xmlns:a16="http://schemas.microsoft.com/office/drawing/2014/main" id="{64D5B9CB-3375-DB1A-1C0E-5DF4CC22CB14}"/>
              </a:ext>
            </a:extLst>
          </p:cNvPr>
          <p:cNvSpPr txBox="1">
            <a:spLocks/>
          </p:cNvSpPr>
          <p:nvPr/>
        </p:nvSpPr>
        <p:spPr>
          <a:xfrm>
            <a:off x="3784922" y="3944074"/>
            <a:ext cx="5359078" cy="2433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a:solidFill>
                  <a:srgbClr val="FF0000"/>
                </a:solidFill>
              </a:rPr>
              <a:t>JSON format</a:t>
            </a:r>
          </a:p>
          <a:p>
            <a:pPr marL="0" indent="0" algn="ctr">
              <a:spcBef>
                <a:spcPts val="0"/>
              </a:spcBef>
              <a:buFont typeface="Arial" panose="020B0604020202020204" pitchFamily="34" charset="0"/>
              <a:buNone/>
            </a:pPr>
            <a:r>
              <a:rPr lang="en-US" sz="2400">
                <a:solidFill>
                  <a:srgbClr val="FF0000"/>
                </a:solidFill>
              </a:rPr>
              <a:t>(</a:t>
            </a:r>
            <a:r>
              <a:rPr lang="en-US" sz="2400" b="1" u="sng">
                <a:solidFill>
                  <a:srgbClr val="FF0000"/>
                </a:solidFill>
              </a:rPr>
              <a:t>J</a:t>
            </a:r>
            <a:r>
              <a:rPr lang="en-US" sz="2400">
                <a:solidFill>
                  <a:srgbClr val="FF0000"/>
                </a:solidFill>
              </a:rPr>
              <a:t>ava</a:t>
            </a:r>
            <a:r>
              <a:rPr lang="en-US" sz="2400" b="1" u="sng">
                <a:solidFill>
                  <a:srgbClr val="FF0000"/>
                </a:solidFill>
              </a:rPr>
              <a:t>S</a:t>
            </a:r>
            <a:r>
              <a:rPr lang="en-US" sz="2400">
                <a:solidFill>
                  <a:srgbClr val="FF0000"/>
                </a:solidFill>
              </a:rPr>
              <a:t>cript </a:t>
            </a:r>
            <a:r>
              <a:rPr lang="en-US" sz="2400" b="1" u="sng">
                <a:solidFill>
                  <a:srgbClr val="FF0000"/>
                </a:solidFill>
              </a:rPr>
              <a:t>O</a:t>
            </a:r>
            <a:r>
              <a:rPr lang="en-US" sz="2400">
                <a:solidFill>
                  <a:srgbClr val="FF0000"/>
                </a:solidFill>
              </a:rPr>
              <a:t>bject </a:t>
            </a:r>
            <a:r>
              <a:rPr lang="en-US" sz="2400" b="1" u="sng">
                <a:solidFill>
                  <a:srgbClr val="FF0000"/>
                </a:solidFill>
              </a:rPr>
              <a:t>N</a:t>
            </a:r>
            <a:r>
              <a:rPr lang="en-US" sz="2400">
                <a:solidFill>
                  <a:srgbClr val="FF0000"/>
                </a:solidFill>
              </a:rPr>
              <a:t>otation)</a:t>
            </a:r>
          </a:p>
          <a:p>
            <a:pPr marL="0" indent="0">
              <a:spcBef>
                <a:spcPts val="0"/>
              </a:spcBef>
              <a:buNone/>
            </a:pPr>
            <a:r>
              <a:rPr lang="vi-VN" sz="2000">
                <a:latin typeface="Consolas" panose="020B0609020204030204" pitchFamily="49" charset="0"/>
              </a:rPr>
              <a:t>{</a:t>
            </a:r>
          </a:p>
          <a:p>
            <a:pPr marL="0" indent="0">
              <a:spcBef>
                <a:spcPts val="0"/>
              </a:spcBef>
              <a:buNone/>
            </a:pPr>
            <a:r>
              <a:rPr lang="vi-VN" sz="2000">
                <a:latin typeface="Consolas" panose="020B0609020204030204" pitchFamily="49" charset="0"/>
              </a:rPr>
              <a:t>"teacher": [</a:t>
            </a:r>
          </a:p>
          <a:p>
            <a:pPr marL="0" indent="0">
              <a:spcBef>
                <a:spcPts val="0"/>
              </a:spcBef>
              <a:buNone/>
            </a:pPr>
            <a:r>
              <a:rPr lang="en-US" sz="2000">
                <a:latin typeface="Consolas" panose="020B0609020204030204" pitchFamily="49" charset="0"/>
              </a:rPr>
              <a:t>   </a:t>
            </a:r>
            <a:r>
              <a:rPr lang="vi-VN" sz="2000">
                <a:latin typeface="Consolas" panose="020B0609020204030204" pitchFamily="49" charset="0"/>
              </a:rPr>
              <a:t>{"name":"</a:t>
            </a:r>
            <a:r>
              <a:rPr lang="en-US" sz="2000">
                <a:latin typeface="Consolas" panose="020B0609020204030204" pitchFamily="49" charset="0"/>
              </a:rPr>
              <a:t>Nga</a:t>
            </a:r>
            <a:r>
              <a:rPr lang="vi-VN" sz="2000">
                <a:latin typeface="Consolas" panose="020B0609020204030204" pitchFamily="49" charset="0"/>
              </a:rPr>
              <a:t>",</a:t>
            </a:r>
            <a:r>
              <a:rPr lang="en-US" sz="2000">
                <a:latin typeface="Consolas" panose="020B0609020204030204" pitchFamily="49" charset="0"/>
              </a:rPr>
              <a:t> </a:t>
            </a:r>
            <a:r>
              <a:rPr lang="vi-VN" sz="2000">
                <a:latin typeface="Consolas" panose="020B0609020204030204" pitchFamily="49" charset="0"/>
              </a:rPr>
              <a:t>"subject":"</a:t>
            </a:r>
            <a:r>
              <a:rPr lang="en-US" sz="2000">
                <a:latin typeface="Consolas" panose="020B0609020204030204" pitchFamily="49" charset="0"/>
              </a:rPr>
              <a:t>Toán</a:t>
            </a:r>
            <a:r>
              <a:rPr lang="vi-VN" sz="2000">
                <a:latin typeface="Consolas" panose="020B0609020204030204" pitchFamily="49" charset="0"/>
              </a:rPr>
              <a:t>"},</a:t>
            </a:r>
          </a:p>
          <a:p>
            <a:pPr marL="0" indent="0">
              <a:spcBef>
                <a:spcPts val="0"/>
              </a:spcBef>
              <a:buNone/>
            </a:pPr>
            <a:r>
              <a:rPr lang="en-US" sz="2000">
                <a:latin typeface="Consolas" panose="020B0609020204030204" pitchFamily="49" charset="0"/>
              </a:rPr>
              <a:t>   </a:t>
            </a:r>
            <a:r>
              <a:rPr lang="vi-VN" sz="2000">
                <a:latin typeface="Consolas" panose="020B0609020204030204" pitchFamily="49" charset="0"/>
              </a:rPr>
              <a:t>{"name":"</a:t>
            </a:r>
            <a:r>
              <a:rPr lang="en-US" sz="2000">
                <a:latin typeface="Consolas" panose="020B0609020204030204" pitchFamily="49" charset="0"/>
              </a:rPr>
              <a:t>Lan</a:t>
            </a:r>
            <a:r>
              <a:rPr lang="vi-VN" sz="2000">
                <a:latin typeface="Consolas" panose="020B0609020204030204" pitchFamily="49" charset="0"/>
              </a:rPr>
              <a:t>",</a:t>
            </a:r>
            <a:r>
              <a:rPr lang="en-US" sz="2000">
                <a:latin typeface="Consolas" panose="020B0609020204030204" pitchFamily="49" charset="0"/>
              </a:rPr>
              <a:t> </a:t>
            </a:r>
            <a:r>
              <a:rPr lang="vi-VN" sz="2000">
                <a:latin typeface="Consolas" panose="020B0609020204030204" pitchFamily="49" charset="0"/>
              </a:rPr>
              <a:t>"subject":"</a:t>
            </a:r>
            <a:r>
              <a:rPr lang="en-US" sz="2000">
                <a:latin typeface="Consolas" panose="020B0609020204030204" pitchFamily="49" charset="0"/>
              </a:rPr>
              <a:t>Văn</a:t>
            </a:r>
            <a:r>
              <a:rPr lang="vi-VN" sz="2000">
                <a:latin typeface="Consolas" panose="020B0609020204030204" pitchFamily="49" charset="0"/>
              </a:rPr>
              <a:t>"} </a:t>
            </a:r>
          </a:p>
          <a:p>
            <a:pPr marL="0" indent="0">
              <a:spcBef>
                <a:spcPts val="0"/>
              </a:spcBef>
              <a:buNone/>
            </a:pPr>
            <a:r>
              <a:rPr lang="vi-VN" sz="2000">
                <a:latin typeface="Consolas" panose="020B0609020204030204" pitchFamily="49" charset="0"/>
              </a:rPr>
              <a:t>]</a:t>
            </a:r>
          </a:p>
          <a:p>
            <a:pPr marL="0" indent="0">
              <a:spcBef>
                <a:spcPts val="0"/>
              </a:spcBef>
              <a:buNone/>
            </a:pPr>
            <a:r>
              <a:rPr lang="vi-VN" sz="2000">
                <a:latin typeface="Consolas" panose="020B0609020204030204" pitchFamily="49" charset="0"/>
              </a:rPr>
              <a:t>}</a:t>
            </a:r>
          </a:p>
        </p:txBody>
      </p:sp>
    </p:spTree>
    <p:extLst>
      <p:ext uri="{BB962C8B-B14F-4D97-AF65-F5344CB8AC3E}">
        <p14:creationId xmlns:p14="http://schemas.microsoft.com/office/powerpoint/2010/main" val="4181101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Thao tác thực hiện các bước</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816015"/>
            <a:ext cx="8674100" cy="5279985"/>
          </a:xfrm>
        </p:spPr>
        <p:txBody>
          <a:bodyPr/>
          <a:lstStyle/>
          <a:p>
            <a:pPr marL="0" indent="0" algn="just">
              <a:buNone/>
            </a:pPr>
            <a:r>
              <a:rPr lang="en-US"/>
              <a:t>Bước 1: Xác định yếu tố có sẵn, yêu cầu bài toán</a:t>
            </a:r>
          </a:p>
          <a:p>
            <a:pPr algn="just">
              <a:buFontTx/>
              <a:buChar char="-"/>
            </a:pPr>
            <a:r>
              <a:rPr lang="en-US"/>
              <a:t>File XML có format riêng</a:t>
            </a:r>
          </a:p>
          <a:p>
            <a:pPr algn="just">
              <a:buFontTx/>
              <a:buChar char="-"/>
            </a:pPr>
            <a:r>
              <a:rPr lang="en-US"/>
              <a:t>File JSON có format riêng</a:t>
            </a:r>
          </a:p>
          <a:p>
            <a:pPr algn="just">
              <a:buFontTx/>
              <a:buChar char="-"/>
            </a:pPr>
            <a:r>
              <a:rPr lang="en-US"/>
              <a:t>Yêu cầu: Chuyển định dạng file để thư viện có thể xử lý dữ liệu trong file</a:t>
            </a:r>
            <a:endParaRPr lang="en-US" sz="1100"/>
          </a:p>
          <a:p>
            <a:pPr marL="0" indent="0" algn="just">
              <a:buNone/>
            </a:pPr>
            <a:r>
              <a:rPr lang="en-US"/>
              <a:t>Bước 2: Xác định Target Interface mà Client cần</a:t>
            </a:r>
          </a:p>
          <a:p>
            <a:pPr algn="just">
              <a:buFontTx/>
              <a:buChar char="-"/>
            </a:pPr>
            <a:r>
              <a:rPr lang="en-US"/>
              <a:t>Thư viện trông chờ file XML</a:t>
            </a:r>
          </a:p>
          <a:p>
            <a:pPr marL="0" indent="0" algn="just">
              <a:buNone/>
            </a:pPr>
            <a:r>
              <a:rPr lang="en-US"/>
              <a:t>=&gt; Target Interface: file XML</a:t>
            </a:r>
          </a:p>
          <a:p>
            <a:pPr marL="0" indent="0" algn="just">
              <a:buNone/>
            </a:pPr>
            <a:endParaRPr lang="en-US"/>
          </a:p>
        </p:txBody>
      </p:sp>
      <p:pic>
        <p:nvPicPr>
          <p:cNvPr id="4098" name="Picture 2" descr="Sticky Notes có trên Web - Chuyên trang Microsoft">
            <a:extLst>
              <a:ext uri="{FF2B5EF4-FFF2-40B4-BE49-F238E27FC236}">
                <a16:creationId xmlns:a16="http://schemas.microsoft.com/office/drawing/2014/main" id="{64DEB99A-F747-7067-2C96-BF9A67ECD7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10" t="2076" r="5342" b="3898"/>
          <a:stretch/>
        </p:blipFill>
        <p:spPr bwMode="auto">
          <a:xfrm rot="637960">
            <a:off x="5660832" y="3803250"/>
            <a:ext cx="2572211" cy="231337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05A3C71-078F-07E3-1B7F-636DC333D0AD}"/>
              </a:ext>
            </a:extLst>
          </p:cNvPr>
          <p:cNvSpPr txBox="1">
            <a:spLocks/>
          </p:cNvSpPr>
          <p:nvPr/>
        </p:nvSpPr>
        <p:spPr>
          <a:xfrm rot="474744">
            <a:off x="5759147" y="4462435"/>
            <a:ext cx="2375580" cy="995000"/>
          </a:xfrm>
          <a:prstGeom prst="rect">
            <a:avLst/>
          </a:prstGeom>
          <a:ln w="38100">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b="1">
                <a:latin typeface="Consolas" panose="020B0609020204030204" pitchFamily="49" charset="0"/>
              </a:rPr>
              <a:t>&lt;teacher&gt;</a:t>
            </a:r>
          </a:p>
          <a:p>
            <a:pPr marL="0" indent="0">
              <a:spcBef>
                <a:spcPts val="0"/>
              </a:spcBef>
              <a:buNone/>
            </a:pPr>
            <a:r>
              <a:rPr lang="en-US" sz="1200" b="1">
                <a:latin typeface="Consolas" panose="020B0609020204030204" pitchFamily="49" charset="0"/>
              </a:rPr>
              <a:t>   &lt;name&gt;Nam&lt;/name&gt;</a:t>
            </a:r>
          </a:p>
          <a:p>
            <a:pPr marL="0" indent="0">
              <a:spcBef>
                <a:spcPts val="0"/>
              </a:spcBef>
              <a:buNone/>
            </a:pPr>
            <a:r>
              <a:rPr lang="en-US" sz="1200" b="1">
                <a:latin typeface="Consolas" panose="020B0609020204030204" pitchFamily="49" charset="0"/>
              </a:rPr>
              <a:t>   &lt;subject&gt;Toán&lt;/subject&gt;</a:t>
            </a:r>
          </a:p>
          <a:p>
            <a:pPr marL="0" indent="0">
              <a:spcBef>
                <a:spcPts val="0"/>
              </a:spcBef>
              <a:buNone/>
            </a:pPr>
            <a:r>
              <a:rPr lang="en-US" sz="1200" b="1">
                <a:latin typeface="Consolas" panose="020B0609020204030204" pitchFamily="49" charset="0"/>
              </a:rPr>
              <a:t>&lt;/teacher&gt;</a:t>
            </a:r>
          </a:p>
        </p:txBody>
      </p:sp>
    </p:spTree>
    <p:extLst>
      <p:ext uri="{BB962C8B-B14F-4D97-AF65-F5344CB8AC3E}">
        <p14:creationId xmlns:p14="http://schemas.microsoft.com/office/powerpoint/2010/main" val="2246466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Class diagram – Sơ đồ lớp</a:t>
            </a:r>
          </a:p>
        </p:txBody>
      </p:sp>
      <p:sp>
        <p:nvSpPr>
          <p:cNvPr id="6" name="Rectangle: Rounded Corners 5">
            <a:extLst>
              <a:ext uri="{FF2B5EF4-FFF2-40B4-BE49-F238E27FC236}">
                <a16:creationId xmlns:a16="http://schemas.microsoft.com/office/drawing/2014/main" id="{022967A8-8EF0-F8CF-0760-F547AD6412B8}"/>
              </a:ext>
            </a:extLst>
          </p:cNvPr>
          <p:cNvSpPr/>
          <p:nvPr/>
        </p:nvSpPr>
        <p:spPr>
          <a:xfrm>
            <a:off x="463098" y="3902827"/>
            <a:ext cx="3497144"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File JSON</a:t>
            </a:r>
          </a:p>
        </p:txBody>
      </p:sp>
      <p:sp>
        <p:nvSpPr>
          <p:cNvPr id="7" name="Rectangle: Rounded Corners 6">
            <a:extLst>
              <a:ext uri="{FF2B5EF4-FFF2-40B4-BE49-F238E27FC236}">
                <a16:creationId xmlns:a16="http://schemas.microsoft.com/office/drawing/2014/main" id="{50299891-B7CC-CA22-F53B-5B5039772C0E}"/>
              </a:ext>
            </a:extLst>
          </p:cNvPr>
          <p:cNvSpPr/>
          <p:nvPr/>
        </p:nvSpPr>
        <p:spPr>
          <a:xfrm>
            <a:off x="494351" y="4345483"/>
            <a:ext cx="3483982" cy="1709369"/>
          </a:xfrm>
          <a:prstGeom prst="roundRect">
            <a:avLst>
              <a:gd name="adj" fmla="val 3359"/>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ea typeface="+mn-lt"/>
                <a:cs typeface="+mn-lt"/>
              </a:rPr>
              <a:t>- path </a:t>
            </a:r>
          </a:p>
          <a:p>
            <a:r>
              <a:rPr lang="en-US">
                <a:solidFill>
                  <a:schemeClr val="tx1"/>
                </a:solidFill>
                <a:ea typeface="+mn-lt"/>
                <a:cs typeface="+mn-lt"/>
              </a:rPr>
              <a:t>- content </a:t>
            </a:r>
          </a:p>
          <a:p>
            <a:r>
              <a:rPr lang="en-US">
                <a:solidFill>
                  <a:schemeClr val="tx1"/>
                </a:solidFill>
                <a:ea typeface="+mn-lt"/>
                <a:cs typeface="+mn-lt"/>
              </a:rPr>
              <a:t>+ Path </a:t>
            </a:r>
          </a:p>
          <a:p>
            <a:r>
              <a:rPr lang="en-US">
                <a:solidFill>
                  <a:schemeClr val="tx1"/>
                </a:solidFill>
                <a:ea typeface="+mn-lt"/>
                <a:cs typeface="+mn-lt"/>
              </a:rPr>
              <a:t>+ Content </a:t>
            </a:r>
          </a:p>
          <a:p>
            <a:r>
              <a:rPr lang="en-US">
                <a:solidFill>
                  <a:schemeClr val="tx1"/>
                </a:solidFill>
                <a:ea typeface="+mn-lt"/>
                <a:cs typeface="+mn-lt"/>
              </a:rPr>
              <a:t>+  Json(string </a:t>
            </a:r>
            <a:r>
              <a:rPr lang="en-US" err="1">
                <a:solidFill>
                  <a:schemeClr val="tx1"/>
                </a:solidFill>
                <a:ea typeface="+mn-lt"/>
                <a:cs typeface="+mn-lt"/>
              </a:rPr>
              <a:t>iPath</a:t>
            </a:r>
            <a:r>
              <a:rPr lang="en-US">
                <a:solidFill>
                  <a:schemeClr val="tx1"/>
                </a:solidFill>
                <a:ea typeface="+mn-lt"/>
                <a:cs typeface="+mn-lt"/>
              </a:rPr>
              <a:t>) </a:t>
            </a:r>
          </a:p>
          <a:p>
            <a:r>
              <a:rPr lang="en-US">
                <a:solidFill>
                  <a:schemeClr val="tx1"/>
                </a:solidFill>
                <a:ea typeface="+mn-lt"/>
                <a:cs typeface="+mn-lt"/>
              </a:rPr>
              <a:t>+ Json(string </a:t>
            </a:r>
            <a:r>
              <a:rPr lang="en-US" err="1">
                <a:solidFill>
                  <a:schemeClr val="tx1"/>
                </a:solidFill>
                <a:ea typeface="+mn-lt"/>
                <a:cs typeface="+mn-lt"/>
              </a:rPr>
              <a:t>iPath,string</a:t>
            </a:r>
            <a:r>
              <a:rPr lang="en-US">
                <a:solidFill>
                  <a:schemeClr val="tx1"/>
                </a:solidFill>
                <a:ea typeface="+mn-lt"/>
                <a:cs typeface="+mn-lt"/>
              </a:rPr>
              <a:t> iContent) </a:t>
            </a:r>
          </a:p>
        </p:txBody>
      </p:sp>
      <p:sp>
        <p:nvSpPr>
          <p:cNvPr id="14" name="Rectangle: Rounded Corners 13">
            <a:extLst>
              <a:ext uri="{FF2B5EF4-FFF2-40B4-BE49-F238E27FC236}">
                <a16:creationId xmlns:a16="http://schemas.microsoft.com/office/drawing/2014/main" id="{DE20B332-D09E-0B52-6D4A-E733B7BD9B65}"/>
              </a:ext>
            </a:extLst>
          </p:cNvPr>
          <p:cNvSpPr/>
          <p:nvPr/>
        </p:nvSpPr>
        <p:spPr>
          <a:xfrm>
            <a:off x="5281275" y="859709"/>
            <a:ext cx="3397170"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File XML</a:t>
            </a:r>
          </a:p>
        </p:txBody>
      </p:sp>
      <p:sp>
        <p:nvSpPr>
          <p:cNvPr id="15" name="Rectangle: Rounded Corners 14">
            <a:extLst>
              <a:ext uri="{FF2B5EF4-FFF2-40B4-BE49-F238E27FC236}">
                <a16:creationId xmlns:a16="http://schemas.microsoft.com/office/drawing/2014/main" id="{1101AA71-8B19-82EF-0C6C-45BFBD8EC20D}"/>
              </a:ext>
            </a:extLst>
          </p:cNvPr>
          <p:cNvSpPr/>
          <p:nvPr/>
        </p:nvSpPr>
        <p:spPr>
          <a:xfrm>
            <a:off x="997850" y="1651188"/>
            <a:ext cx="2505921" cy="1202428"/>
          </a:xfrm>
          <a:prstGeom prst="roundRect">
            <a:avLst>
              <a:gd name="adj" fmla="val 2832"/>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rPr>
              <a:t>-HeadTable()</a:t>
            </a:r>
          </a:p>
          <a:p>
            <a:r>
              <a:rPr lang="en-US">
                <a:solidFill>
                  <a:schemeClr val="tx1"/>
                </a:solidFill>
              </a:rPr>
              <a:t>-BodyTable()</a:t>
            </a:r>
            <a:endParaRPr lang="en-US">
              <a:solidFill>
                <a:schemeClr val="tx1"/>
              </a:solidFill>
              <a:ea typeface="Calibri"/>
              <a:cs typeface="Calibri"/>
            </a:endParaRPr>
          </a:p>
          <a:p>
            <a:r>
              <a:rPr lang="en-US">
                <a:solidFill>
                  <a:schemeClr val="tx1"/>
                </a:solidFill>
                <a:cs typeface="Calibri"/>
              </a:rPr>
              <a:t>-ProcessData()</a:t>
            </a:r>
            <a:endParaRPr lang="en-US">
              <a:solidFill>
                <a:schemeClr val="tx1"/>
              </a:solidFill>
              <a:ea typeface="Calibri"/>
              <a:cs typeface="Calibri"/>
            </a:endParaRPr>
          </a:p>
          <a:p>
            <a:r>
              <a:rPr lang="en-US">
                <a:solidFill>
                  <a:schemeClr val="tx1"/>
                </a:solidFill>
                <a:ea typeface="+mn-lt"/>
                <a:cs typeface="+mn-lt"/>
              </a:rPr>
              <a:t>-TakePropertiesObject()</a:t>
            </a:r>
          </a:p>
        </p:txBody>
      </p:sp>
      <p:sp>
        <p:nvSpPr>
          <p:cNvPr id="16" name="Rectangle: Rounded Corners 15">
            <a:extLst>
              <a:ext uri="{FF2B5EF4-FFF2-40B4-BE49-F238E27FC236}">
                <a16:creationId xmlns:a16="http://schemas.microsoft.com/office/drawing/2014/main" id="{1E367C71-E21F-0966-8CC6-2B4748897EF1}"/>
              </a:ext>
            </a:extLst>
          </p:cNvPr>
          <p:cNvSpPr/>
          <p:nvPr/>
        </p:nvSpPr>
        <p:spPr>
          <a:xfrm>
            <a:off x="5910431" y="4112515"/>
            <a:ext cx="2768014" cy="3816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Adapter</a:t>
            </a:r>
          </a:p>
        </p:txBody>
      </p:sp>
      <p:sp>
        <p:nvSpPr>
          <p:cNvPr id="17" name="Rectangle: Rounded Corners 16">
            <a:extLst>
              <a:ext uri="{FF2B5EF4-FFF2-40B4-BE49-F238E27FC236}">
                <a16:creationId xmlns:a16="http://schemas.microsoft.com/office/drawing/2014/main" id="{72F661BE-E8F3-17D1-313B-B1526AFA24A7}"/>
              </a:ext>
            </a:extLst>
          </p:cNvPr>
          <p:cNvSpPr/>
          <p:nvPr/>
        </p:nvSpPr>
        <p:spPr>
          <a:xfrm>
            <a:off x="5910432" y="4572702"/>
            <a:ext cx="2768013" cy="1462371"/>
          </a:xfrm>
          <a:prstGeom prst="roundRect">
            <a:avLst>
              <a:gd name="adj" fmla="val 67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ea typeface="+mn-lt"/>
                <a:cs typeface="+mn-lt"/>
              </a:rPr>
              <a:t>-jsonlData</a:t>
            </a:r>
            <a:endParaRPr lang="vi-VN">
              <a:solidFill>
                <a:schemeClr val="tx1"/>
              </a:solidFill>
              <a:ea typeface="+mn-lt"/>
              <a:cs typeface="+mn-lt"/>
            </a:endParaRPr>
          </a:p>
          <a:p>
            <a:r>
              <a:rPr lang="en-US">
                <a:solidFill>
                  <a:schemeClr val="tx1"/>
                </a:solidFill>
                <a:ea typeface="+mn-lt"/>
                <a:cs typeface="+mn-lt"/>
              </a:rPr>
              <a:t>+JsonlData</a:t>
            </a:r>
            <a:endParaRPr lang="vi-VN">
              <a:solidFill>
                <a:schemeClr val="tx1"/>
              </a:solidFill>
              <a:ea typeface="+mn-lt"/>
              <a:cs typeface="+mn-lt"/>
            </a:endParaRPr>
          </a:p>
          <a:p>
            <a:r>
              <a:rPr lang="en-US">
                <a:solidFill>
                  <a:schemeClr val="tx1"/>
                </a:solidFill>
                <a:ea typeface="+mn-lt"/>
                <a:cs typeface="+mn-lt"/>
              </a:rPr>
              <a:t>+JsonToXmlAdapter(Json)</a:t>
            </a:r>
            <a:endParaRPr lang="vi-VN">
              <a:solidFill>
                <a:schemeClr val="tx1"/>
              </a:solidFill>
              <a:ea typeface="+mn-lt"/>
              <a:cs typeface="+mn-lt"/>
            </a:endParaRPr>
          </a:p>
          <a:p>
            <a:r>
              <a:rPr lang="en-US">
                <a:solidFill>
                  <a:schemeClr val="tx1"/>
                </a:solidFill>
                <a:ea typeface="+mn-lt"/>
                <a:cs typeface="+mn-lt"/>
              </a:rPr>
              <a:t>+Xml GetData()</a:t>
            </a:r>
            <a:endParaRPr lang="vi-VN">
              <a:solidFill>
                <a:schemeClr val="tx1"/>
              </a:solidFill>
              <a:ea typeface="+mn-lt"/>
              <a:cs typeface="+mn-lt"/>
            </a:endParaRPr>
          </a:p>
          <a:p>
            <a:r>
              <a:rPr lang="en-US">
                <a:solidFill>
                  <a:schemeClr val="tx1"/>
                </a:solidFill>
                <a:ea typeface="+mn-lt"/>
                <a:cs typeface="+mn-lt"/>
              </a:rPr>
              <a:t>+HtmlString ProcessData()</a:t>
            </a:r>
            <a:endParaRPr lang="en-US">
              <a:solidFill>
                <a:schemeClr val="tx1"/>
              </a:solidFill>
              <a:latin typeface="Calibri"/>
              <a:ea typeface="Calibri"/>
              <a:cs typeface="Calibri"/>
            </a:endParaRPr>
          </a:p>
        </p:txBody>
      </p:sp>
      <p:cxnSp>
        <p:nvCxnSpPr>
          <p:cNvPr id="26" name="Straight Arrow Connector 25">
            <a:extLst>
              <a:ext uri="{FF2B5EF4-FFF2-40B4-BE49-F238E27FC236}">
                <a16:creationId xmlns:a16="http://schemas.microsoft.com/office/drawing/2014/main" id="{3BB8FEFA-1DCA-E347-E457-C9F3556A715C}"/>
              </a:ext>
            </a:extLst>
          </p:cNvPr>
          <p:cNvCxnSpPr>
            <a:cxnSpLocks/>
          </p:cNvCxnSpPr>
          <p:nvPr/>
        </p:nvCxnSpPr>
        <p:spPr>
          <a:xfrm flipH="1">
            <a:off x="4022203" y="5126246"/>
            <a:ext cx="18385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B133B3E-2564-0CBB-A133-D35014E38D62}"/>
              </a:ext>
            </a:extLst>
          </p:cNvPr>
          <p:cNvCxnSpPr>
            <a:cxnSpLocks/>
            <a:endCxn id="49" idx="0"/>
          </p:cNvCxnSpPr>
          <p:nvPr/>
        </p:nvCxnSpPr>
        <p:spPr>
          <a:xfrm flipV="1">
            <a:off x="6725621" y="3027045"/>
            <a:ext cx="0" cy="10541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D444276-9014-5352-E112-E5CFFEEFF84C}"/>
              </a:ext>
            </a:extLst>
          </p:cNvPr>
          <p:cNvSpPr txBox="1"/>
          <p:nvPr/>
        </p:nvSpPr>
        <p:spPr>
          <a:xfrm>
            <a:off x="4528409" y="4675284"/>
            <a:ext cx="950401" cy="369332"/>
          </a:xfrm>
          <a:prstGeom prst="rect">
            <a:avLst/>
          </a:prstGeom>
          <a:noFill/>
        </p:spPr>
        <p:txBody>
          <a:bodyPr wrap="square" rtlCol="0">
            <a:spAutoFit/>
          </a:bodyPr>
          <a:lstStyle/>
          <a:p>
            <a:r>
              <a:rPr lang="en-US"/>
              <a:t>Sử dụng</a:t>
            </a:r>
          </a:p>
        </p:txBody>
      </p:sp>
      <p:sp>
        <p:nvSpPr>
          <p:cNvPr id="5" name="TextBox 39">
            <a:extLst>
              <a:ext uri="{FF2B5EF4-FFF2-40B4-BE49-F238E27FC236}">
                <a16:creationId xmlns:a16="http://schemas.microsoft.com/office/drawing/2014/main" id="{0688E683-2092-BFF7-C9EC-8FDEA147F1F5}"/>
              </a:ext>
            </a:extLst>
          </p:cNvPr>
          <p:cNvSpPr txBox="1"/>
          <p:nvPr/>
        </p:nvSpPr>
        <p:spPr>
          <a:xfrm>
            <a:off x="6823429" y="3425500"/>
            <a:ext cx="984366" cy="369332"/>
          </a:xfrm>
          <a:prstGeom prst="rect">
            <a:avLst/>
          </a:prstGeom>
          <a:noFill/>
        </p:spPr>
        <p:txBody>
          <a:bodyPr wrap="square" rtlCol="0">
            <a:spAutoFit/>
          </a:bodyPr>
          <a:lstStyle/>
          <a:p>
            <a:r>
              <a:rPr lang="en-US"/>
              <a:t>Kế thừa</a:t>
            </a:r>
          </a:p>
        </p:txBody>
      </p:sp>
      <p:sp>
        <p:nvSpPr>
          <p:cNvPr id="8" name="Rectangle: Rounded Corners 13">
            <a:extLst>
              <a:ext uri="{FF2B5EF4-FFF2-40B4-BE49-F238E27FC236}">
                <a16:creationId xmlns:a16="http://schemas.microsoft.com/office/drawing/2014/main" id="{42C2D8B5-4424-8C0E-EAD6-7276D440E8E3}"/>
              </a:ext>
            </a:extLst>
          </p:cNvPr>
          <p:cNvSpPr/>
          <p:nvPr/>
        </p:nvSpPr>
        <p:spPr>
          <a:xfrm>
            <a:off x="997851" y="1216442"/>
            <a:ext cx="2505920" cy="3567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Library Demo</a:t>
            </a:r>
          </a:p>
        </p:txBody>
      </p:sp>
      <p:sp>
        <p:nvSpPr>
          <p:cNvPr id="19" name="Rectangle: Rounded Corners 15">
            <a:extLst>
              <a:ext uri="{FF2B5EF4-FFF2-40B4-BE49-F238E27FC236}">
                <a16:creationId xmlns:a16="http://schemas.microsoft.com/office/drawing/2014/main" id="{46599C0F-D443-EB3B-8095-56EC406687C8}"/>
              </a:ext>
            </a:extLst>
          </p:cNvPr>
          <p:cNvSpPr/>
          <p:nvPr/>
        </p:nvSpPr>
        <p:spPr>
          <a:xfrm>
            <a:off x="5312780" y="1283374"/>
            <a:ext cx="3397170" cy="1716543"/>
          </a:xfrm>
          <a:prstGeom prst="roundRect">
            <a:avLst>
              <a:gd name="adj" fmla="val 5293"/>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ea typeface="+mn-lt"/>
                <a:cs typeface="+mn-lt"/>
              </a:rPr>
              <a:t>- path </a:t>
            </a:r>
          </a:p>
          <a:p>
            <a:r>
              <a:rPr lang="en-US">
                <a:solidFill>
                  <a:schemeClr val="tx1"/>
                </a:solidFill>
                <a:ea typeface="+mn-lt"/>
                <a:cs typeface="+mn-lt"/>
              </a:rPr>
              <a:t>- content </a:t>
            </a:r>
          </a:p>
          <a:p>
            <a:r>
              <a:rPr lang="en-US">
                <a:solidFill>
                  <a:schemeClr val="tx1"/>
                </a:solidFill>
                <a:ea typeface="+mn-lt"/>
                <a:cs typeface="+mn-lt"/>
              </a:rPr>
              <a:t>+ Path </a:t>
            </a:r>
          </a:p>
          <a:p>
            <a:r>
              <a:rPr lang="en-US">
                <a:solidFill>
                  <a:schemeClr val="tx1"/>
                </a:solidFill>
                <a:ea typeface="+mn-lt"/>
                <a:cs typeface="+mn-lt"/>
              </a:rPr>
              <a:t>+ Content </a:t>
            </a:r>
          </a:p>
          <a:p>
            <a:r>
              <a:rPr lang="en-US">
                <a:solidFill>
                  <a:schemeClr val="tx1"/>
                </a:solidFill>
                <a:ea typeface="+mn-lt"/>
                <a:cs typeface="+mn-lt"/>
              </a:rPr>
              <a:t>+Xml(string </a:t>
            </a:r>
            <a:r>
              <a:rPr lang="en-US" err="1">
                <a:solidFill>
                  <a:schemeClr val="tx1"/>
                </a:solidFill>
                <a:ea typeface="+mn-lt"/>
                <a:cs typeface="+mn-lt"/>
              </a:rPr>
              <a:t>iPath</a:t>
            </a:r>
            <a:r>
              <a:rPr lang="en-US">
                <a:solidFill>
                  <a:schemeClr val="tx1"/>
                </a:solidFill>
                <a:ea typeface="+mn-lt"/>
                <a:cs typeface="+mn-lt"/>
              </a:rPr>
              <a:t>) </a:t>
            </a:r>
          </a:p>
          <a:p>
            <a:r>
              <a:rPr lang="en-US">
                <a:solidFill>
                  <a:schemeClr val="tx1"/>
                </a:solidFill>
                <a:ea typeface="+mn-lt"/>
                <a:cs typeface="+mn-lt"/>
              </a:rPr>
              <a:t>+Xml(string </a:t>
            </a:r>
            <a:r>
              <a:rPr lang="en-US" err="1">
                <a:solidFill>
                  <a:schemeClr val="tx1"/>
                </a:solidFill>
                <a:ea typeface="+mn-lt"/>
                <a:cs typeface="+mn-lt"/>
              </a:rPr>
              <a:t>iPath,string</a:t>
            </a:r>
            <a:r>
              <a:rPr lang="en-US">
                <a:solidFill>
                  <a:schemeClr val="tx1"/>
                </a:solidFill>
                <a:ea typeface="+mn-lt"/>
                <a:cs typeface="+mn-lt"/>
              </a:rPr>
              <a:t> iContent) </a:t>
            </a:r>
          </a:p>
        </p:txBody>
      </p:sp>
      <p:sp>
        <p:nvSpPr>
          <p:cNvPr id="20" name="TextBox 38">
            <a:extLst>
              <a:ext uri="{FF2B5EF4-FFF2-40B4-BE49-F238E27FC236}">
                <a16:creationId xmlns:a16="http://schemas.microsoft.com/office/drawing/2014/main" id="{CABC4FF8-5509-C91B-0EE5-E1C8E33D65BC}"/>
              </a:ext>
            </a:extLst>
          </p:cNvPr>
          <p:cNvSpPr txBox="1"/>
          <p:nvPr/>
        </p:nvSpPr>
        <p:spPr>
          <a:xfrm>
            <a:off x="3933075" y="1737288"/>
            <a:ext cx="950401" cy="369332"/>
          </a:xfrm>
          <a:prstGeom prst="rect">
            <a:avLst/>
          </a:prstGeom>
          <a:noFill/>
        </p:spPr>
        <p:txBody>
          <a:bodyPr wrap="square" rtlCol="0">
            <a:spAutoFit/>
          </a:bodyPr>
          <a:lstStyle/>
          <a:p>
            <a:r>
              <a:rPr lang="en-US"/>
              <a:t>Sử dụng</a:t>
            </a:r>
          </a:p>
        </p:txBody>
      </p:sp>
      <p:cxnSp>
        <p:nvCxnSpPr>
          <p:cNvPr id="21" name="Straight Arrow Connector 25">
            <a:extLst>
              <a:ext uri="{FF2B5EF4-FFF2-40B4-BE49-F238E27FC236}">
                <a16:creationId xmlns:a16="http://schemas.microsoft.com/office/drawing/2014/main" id="{4EC3EEDF-ABE7-29E4-CDC6-C83CDE66C121}"/>
              </a:ext>
            </a:extLst>
          </p:cNvPr>
          <p:cNvCxnSpPr>
            <a:cxnSpLocks/>
          </p:cNvCxnSpPr>
          <p:nvPr/>
        </p:nvCxnSpPr>
        <p:spPr>
          <a:xfrm>
            <a:off x="3617089" y="2159387"/>
            <a:ext cx="166418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Isosceles Triangle 48">
            <a:extLst>
              <a:ext uri="{FF2B5EF4-FFF2-40B4-BE49-F238E27FC236}">
                <a16:creationId xmlns:a16="http://schemas.microsoft.com/office/drawing/2014/main" id="{2D846602-A914-4D22-CCF1-A35472B1ABE7}"/>
              </a:ext>
            </a:extLst>
          </p:cNvPr>
          <p:cNvSpPr/>
          <p:nvPr/>
        </p:nvSpPr>
        <p:spPr>
          <a:xfrm>
            <a:off x="6576398" y="3027045"/>
            <a:ext cx="298446" cy="255964"/>
          </a:xfrm>
          <a:prstGeom prst="triangle">
            <a:avLst>
              <a:gd name="adj" fmla="val 51990"/>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9529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Thao tác thực hiện các bước</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963168"/>
            <a:ext cx="8674100" cy="1629561"/>
          </a:xfrm>
        </p:spPr>
        <p:txBody>
          <a:bodyPr/>
          <a:lstStyle/>
          <a:p>
            <a:pPr marL="0" indent="0" algn="just">
              <a:buNone/>
            </a:pPr>
            <a:r>
              <a:rPr lang="en-US"/>
              <a:t>Bước 3: Thiết kế Adapter</a:t>
            </a:r>
          </a:p>
          <a:p>
            <a:pPr algn="just">
              <a:buFontTx/>
              <a:buChar char="-"/>
            </a:pPr>
            <a:r>
              <a:rPr lang="en-US"/>
              <a:t>Implement Interface XML, sử dụng file JSON</a:t>
            </a:r>
          </a:p>
          <a:p>
            <a:pPr algn="just">
              <a:buFont typeface="Symbol" panose="05050102010706020507" pitchFamily="18" charset="2"/>
              <a:buChar char="Þ"/>
            </a:pPr>
            <a:r>
              <a:rPr lang="en-US"/>
              <a:t> Đóng vai trò là file XML với nội dung của file JSON</a:t>
            </a:r>
          </a:p>
        </p:txBody>
      </p:sp>
      <p:sp>
        <p:nvSpPr>
          <p:cNvPr id="6" name="Content Placeholder 2">
            <a:extLst>
              <a:ext uri="{FF2B5EF4-FFF2-40B4-BE49-F238E27FC236}">
                <a16:creationId xmlns:a16="http://schemas.microsoft.com/office/drawing/2014/main" id="{A76E509F-243D-0EAD-6AF6-4CE46F79A2E8}"/>
              </a:ext>
            </a:extLst>
          </p:cNvPr>
          <p:cNvSpPr txBox="1">
            <a:spLocks/>
          </p:cNvSpPr>
          <p:nvPr/>
        </p:nvSpPr>
        <p:spPr>
          <a:xfrm>
            <a:off x="4138384" y="4213608"/>
            <a:ext cx="4629439" cy="1897825"/>
          </a:xfrm>
          <a:prstGeom prst="rect">
            <a:avLst/>
          </a:prstGeom>
          <a:ln w="38100">
            <a:solidFill>
              <a:schemeClr val="accent6">
                <a:lumMod val="75000"/>
              </a:schemeClr>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a:t>XML format</a:t>
            </a:r>
          </a:p>
          <a:p>
            <a:pPr marL="0" indent="0">
              <a:spcBef>
                <a:spcPts val="0"/>
              </a:spcBef>
              <a:buFont typeface="Arial" panose="020B0604020202020204" pitchFamily="34" charset="0"/>
              <a:buNone/>
            </a:pPr>
            <a:r>
              <a:rPr lang="en-US" sz="2400">
                <a:latin typeface="Consolas" panose="020B0609020204030204" pitchFamily="49" charset="0"/>
              </a:rPr>
              <a:t>&lt;teacher&gt;</a:t>
            </a:r>
          </a:p>
          <a:p>
            <a:pPr marL="0" indent="0">
              <a:spcBef>
                <a:spcPts val="0"/>
              </a:spcBef>
              <a:buNone/>
            </a:pPr>
            <a:r>
              <a:rPr lang="en-US" sz="2400">
                <a:latin typeface="Consolas" panose="020B0609020204030204" pitchFamily="49" charset="0"/>
              </a:rPr>
              <a:t>   &lt;name&gt;Nam&lt;/name&gt;</a:t>
            </a:r>
          </a:p>
          <a:p>
            <a:pPr marL="0" indent="0">
              <a:spcBef>
                <a:spcPts val="0"/>
              </a:spcBef>
              <a:buNone/>
            </a:pPr>
            <a:r>
              <a:rPr lang="en-US" sz="2400">
                <a:latin typeface="Consolas" panose="020B0609020204030204" pitchFamily="49" charset="0"/>
              </a:rPr>
              <a:t>   &lt;subject&gt;Toán&lt;/subject&gt;</a:t>
            </a:r>
          </a:p>
          <a:p>
            <a:pPr marL="0" indent="0">
              <a:spcBef>
                <a:spcPts val="0"/>
              </a:spcBef>
              <a:buNone/>
            </a:pPr>
            <a:r>
              <a:rPr lang="en-US" sz="2400">
                <a:latin typeface="Consolas" panose="020B0609020204030204" pitchFamily="49" charset="0"/>
              </a:rPr>
              <a:t>&lt;/teacher&gt;</a:t>
            </a:r>
          </a:p>
        </p:txBody>
      </p:sp>
      <p:sp>
        <p:nvSpPr>
          <p:cNvPr id="8" name="Content Placeholder 3">
            <a:extLst>
              <a:ext uri="{FF2B5EF4-FFF2-40B4-BE49-F238E27FC236}">
                <a16:creationId xmlns:a16="http://schemas.microsoft.com/office/drawing/2014/main" id="{AF31EAC1-C16D-14EE-5F67-B9C80D58E596}"/>
              </a:ext>
            </a:extLst>
          </p:cNvPr>
          <p:cNvSpPr txBox="1">
            <a:spLocks/>
          </p:cNvSpPr>
          <p:nvPr/>
        </p:nvSpPr>
        <p:spPr>
          <a:xfrm>
            <a:off x="234950" y="2539196"/>
            <a:ext cx="3659931" cy="2531962"/>
          </a:xfrm>
          <a:prstGeom prst="rect">
            <a:avLst/>
          </a:prstGeom>
          <a:ln w="38100">
            <a:solidFill>
              <a:schemeClr val="accent2">
                <a:lumMod val="75000"/>
              </a:schemeClr>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a:t>JSON format</a:t>
            </a:r>
            <a:endParaRPr lang="vi-VN" sz="2400">
              <a:latin typeface="Consolas" panose="020B0609020204030204" pitchFamily="49" charset="0"/>
            </a:endParaRPr>
          </a:p>
          <a:p>
            <a:pPr marL="0" indent="0">
              <a:spcBef>
                <a:spcPts val="0"/>
              </a:spcBef>
              <a:buFont typeface="Arial" panose="020B0604020202020204" pitchFamily="34" charset="0"/>
              <a:buNone/>
            </a:pPr>
            <a:r>
              <a:rPr lang="vi-VN" sz="2400">
                <a:latin typeface="Consolas" panose="020B0609020204030204" pitchFamily="49" charset="0"/>
              </a:rPr>
              <a:t>"teacher": [</a:t>
            </a:r>
          </a:p>
          <a:p>
            <a:pPr marL="0" indent="0">
              <a:spcBef>
                <a:spcPts val="0"/>
              </a:spcBef>
              <a:buFont typeface="Arial" panose="020B0604020202020204" pitchFamily="34" charset="0"/>
              <a:buNone/>
            </a:pPr>
            <a:r>
              <a:rPr lang="en-US" sz="2400">
                <a:latin typeface="Consolas" panose="020B0609020204030204" pitchFamily="49" charset="0"/>
              </a:rPr>
              <a:t>  </a:t>
            </a:r>
            <a:r>
              <a:rPr lang="vi-VN" sz="2400">
                <a:latin typeface="Consolas" panose="020B0609020204030204" pitchFamily="49" charset="0"/>
              </a:rPr>
              <a:t>{</a:t>
            </a:r>
          </a:p>
          <a:p>
            <a:pPr marL="0" indent="0">
              <a:spcBef>
                <a:spcPts val="0"/>
              </a:spcBef>
              <a:buFont typeface="Arial" panose="020B0604020202020204" pitchFamily="34" charset="0"/>
              <a:buNone/>
            </a:pPr>
            <a:r>
              <a:rPr lang="vi-VN" sz="2400">
                <a:latin typeface="Consolas" panose="020B0609020204030204" pitchFamily="49" charset="0"/>
              </a:rPr>
              <a:t>    "name":"</a:t>
            </a:r>
            <a:r>
              <a:rPr lang="en-US" sz="2400">
                <a:latin typeface="Consolas" panose="020B0609020204030204" pitchFamily="49" charset="0"/>
              </a:rPr>
              <a:t>Nam</a:t>
            </a:r>
            <a:r>
              <a:rPr lang="vi-VN" sz="2400">
                <a:latin typeface="Consolas" panose="020B0609020204030204" pitchFamily="49" charset="0"/>
              </a:rPr>
              <a:t>",</a:t>
            </a:r>
          </a:p>
          <a:p>
            <a:pPr marL="0" indent="0">
              <a:spcBef>
                <a:spcPts val="0"/>
              </a:spcBef>
              <a:buFont typeface="Arial" panose="020B0604020202020204" pitchFamily="34" charset="0"/>
              <a:buNone/>
            </a:pPr>
            <a:r>
              <a:rPr lang="vi-VN" sz="2400">
                <a:latin typeface="Consolas" panose="020B0609020204030204" pitchFamily="49" charset="0"/>
              </a:rPr>
              <a:t>    "subject":"</a:t>
            </a:r>
            <a:r>
              <a:rPr lang="en-US" sz="2400">
                <a:latin typeface="Consolas" panose="020B0609020204030204" pitchFamily="49" charset="0"/>
              </a:rPr>
              <a:t>Toán</a:t>
            </a:r>
            <a:r>
              <a:rPr lang="vi-VN" sz="2400">
                <a:latin typeface="Consolas" panose="020B0609020204030204" pitchFamily="49" charset="0"/>
              </a:rPr>
              <a:t>"</a:t>
            </a:r>
          </a:p>
          <a:p>
            <a:pPr marL="0" indent="0">
              <a:spcBef>
                <a:spcPts val="0"/>
              </a:spcBef>
              <a:buFont typeface="Arial" panose="020B0604020202020204" pitchFamily="34" charset="0"/>
              <a:buNone/>
            </a:pPr>
            <a:r>
              <a:rPr lang="vi-VN" sz="2400">
                <a:latin typeface="Consolas" panose="020B0609020204030204" pitchFamily="49" charset="0"/>
              </a:rPr>
              <a:t>  }</a:t>
            </a:r>
          </a:p>
          <a:p>
            <a:pPr marL="0" indent="0">
              <a:spcBef>
                <a:spcPts val="0"/>
              </a:spcBef>
              <a:buFont typeface="Arial" panose="020B0604020202020204" pitchFamily="34" charset="0"/>
              <a:buNone/>
            </a:pPr>
            <a:r>
              <a:rPr lang="vi-VN" sz="2400">
                <a:latin typeface="Consolas" panose="020B0609020204030204" pitchFamily="49" charset="0"/>
              </a:rPr>
              <a:t>]</a:t>
            </a:r>
          </a:p>
          <a:p>
            <a:pPr marL="0" indent="0">
              <a:spcBef>
                <a:spcPts val="0"/>
              </a:spcBef>
              <a:buFont typeface="Arial" panose="020B0604020202020204" pitchFamily="34" charset="0"/>
              <a:buNone/>
            </a:pPr>
            <a:endParaRPr lang="vi-VN" sz="2400">
              <a:latin typeface="Consolas" panose="020B0609020204030204" pitchFamily="49" charset="0"/>
            </a:endParaRPr>
          </a:p>
        </p:txBody>
      </p:sp>
      <p:sp>
        <p:nvSpPr>
          <p:cNvPr id="11" name="Arrow: Curved Down 10">
            <a:extLst>
              <a:ext uri="{FF2B5EF4-FFF2-40B4-BE49-F238E27FC236}">
                <a16:creationId xmlns:a16="http://schemas.microsoft.com/office/drawing/2014/main" id="{C24F2B0B-FBF2-927C-A74C-7DBE1573AB78}"/>
              </a:ext>
            </a:extLst>
          </p:cNvPr>
          <p:cNvSpPr/>
          <p:nvPr/>
        </p:nvSpPr>
        <p:spPr>
          <a:xfrm rot="1263450">
            <a:off x="4183581" y="2800337"/>
            <a:ext cx="2573319" cy="847006"/>
          </a:xfrm>
          <a:prstGeom prst="curved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8444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Tư duy hướng đối tượng</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a:xfrm>
            <a:off x="167558" y="1215024"/>
            <a:ext cx="9063252" cy="4880975"/>
          </a:xfrm>
        </p:spPr>
        <p:txBody>
          <a:bodyPr/>
          <a:lstStyle/>
          <a:p>
            <a:pPr marL="0" indent="0">
              <a:buNone/>
            </a:pPr>
            <a:r>
              <a:rPr lang="en-US" sz="2400"/>
              <a:t>Đóng gói </a:t>
            </a:r>
            <a:r>
              <a:rPr lang="vi-VN" sz="2400"/>
              <a:t>cho phép che giấu thông tin và tính chất xử lý bên trong của đối tượng. </a:t>
            </a:r>
            <a:r>
              <a:rPr lang="en-US" sz="2400"/>
              <a:t>Nó </a:t>
            </a:r>
            <a:r>
              <a:rPr lang="vi-VN" sz="2400"/>
              <a:t>giúp tăng tính bảo mật cho đối tượng và tránh tình trạng dữ liệu bị hư hỏng ngoài ý muốn</a:t>
            </a:r>
            <a:endParaRPr lang="en-US" sz="2400"/>
          </a:p>
          <a:p>
            <a:pPr marL="0" indent="0">
              <a:buNone/>
            </a:pPr>
            <a:r>
              <a:rPr lang="en-US" sz="2400"/>
              <a:t>Áp dụng:</a:t>
            </a:r>
            <a:endParaRPr lang="vi-VN" sz="2400"/>
          </a:p>
          <a:p>
            <a:pPr marL="0" indent="0">
              <a:buNone/>
            </a:pPr>
            <a:endParaRPr lang="en-US" sz="2400"/>
          </a:p>
        </p:txBody>
      </p:sp>
      <p:sp>
        <p:nvSpPr>
          <p:cNvPr id="10" name="Title 2">
            <a:extLst>
              <a:ext uri="{FF2B5EF4-FFF2-40B4-BE49-F238E27FC236}">
                <a16:creationId xmlns:a16="http://schemas.microsoft.com/office/drawing/2014/main" id="{74138FFE-B12F-54DC-5552-2E3F4519C1F7}"/>
              </a:ext>
            </a:extLst>
          </p:cNvPr>
          <p:cNvSpPr txBox="1">
            <a:spLocks/>
          </p:cNvSpPr>
          <p:nvPr/>
        </p:nvSpPr>
        <p:spPr>
          <a:xfrm>
            <a:off x="167558" y="688213"/>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Đóng gói</a:t>
            </a:r>
          </a:p>
        </p:txBody>
      </p:sp>
      <p:pic>
        <p:nvPicPr>
          <p:cNvPr id="11266" name="Picture 2">
            <a:extLst>
              <a:ext uri="{FF2B5EF4-FFF2-40B4-BE49-F238E27FC236}">
                <a16:creationId xmlns:a16="http://schemas.microsoft.com/office/drawing/2014/main" id="{C46B6A75-9E1A-B049-85D2-4B44F7A6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625"/>
          <a:stretch/>
        </p:blipFill>
        <p:spPr bwMode="auto">
          <a:xfrm>
            <a:off x="235077" y="2838811"/>
            <a:ext cx="4421664" cy="198783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6CC01F2-14F8-D21A-EB65-74B5EAC8D7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618"/>
          <a:stretch/>
        </p:blipFill>
        <p:spPr bwMode="auto">
          <a:xfrm>
            <a:off x="4060289" y="4274073"/>
            <a:ext cx="4781115" cy="147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24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Đặt vấn đề: Không tương thích</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333335" y="851466"/>
            <a:ext cx="4938933" cy="2132016"/>
          </a:xfrm>
        </p:spPr>
        <p:txBody>
          <a:bodyPr/>
          <a:lstStyle/>
          <a:p>
            <a:pPr marL="0" indent="0">
              <a:spcBef>
                <a:spcPts val="600"/>
              </a:spcBef>
              <a:buNone/>
            </a:pPr>
            <a:r>
              <a:rPr lang="en-US" sz="2400"/>
              <a:t>Bạn cần vẽ đồ thị của phương trình </a:t>
            </a:r>
          </a:p>
          <a:p>
            <a:pPr marL="0" indent="0" algn="ctr">
              <a:spcBef>
                <a:spcPts val="600"/>
              </a:spcBef>
              <a:buNone/>
            </a:pPr>
            <a:r>
              <a:rPr lang="en-US" sz="2400" b="1"/>
              <a:t>r = 1−cos</a:t>
            </a:r>
            <a:r>
              <a:rPr lang="el-GR" sz="2400" b="1"/>
              <a:t>θ</a:t>
            </a:r>
            <a:r>
              <a:rPr lang="en-US" sz="2400" b="1"/>
              <a:t>*sin(3</a:t>
            </a:r>
            <a:r>
              <a:rPr lang="el-GR" sz="2400" b="1"/>
              <a:t>θ</a:t>
            </a:r>
            <a:r>
              <a:rPr lang="en-US" sz="2400" b="1"/>
              <a:t>)</a:t>
            </a:r>
          </a:p>
          <a:p>
            <a:pPr marL="0" indent="0" algn="just">
              <a:spcBef>
                <a:spcPts val="600"/>
              </a:spcBef>
              <a:buNone/>
            </a:pPr>
            <a:r>
              <a:rPr lang="en-US" sz="2400"/>
              <a:t>Nhưng ứng dụng vẽ đồ thị sử dụng hệ tọa độ Đề-các (đầu vào y = f(x))</a:t>
            </a:r>
          </a:p>
          <a:p>
            <a:pPr marL="0" indent="0" algn="just">
              <a:spcBef>
                <a:spcPts val="600"/>
              </a:spcBef>
              <a:buNone/>
            </a:pPr>
            <a:r>
              <a:rPr lang="en-US" sz="2400"/>
              <a:t>=&gt; Đầu ra không như mong đợi</a:t>
            </a:r>
          </a:p>
          <a:p>
            <a:pPr marL="0" indent="0">
              <a:spcBef>
                <a:spcPts val="600"/>
              </a:spcBef>
              <a:buNone/>
            </a:pPr>
            <a:endParaRPr lang="en-US" sz="2400"/>
          </a:p>
        </p:txBody>
      </p:sp>
      <p:pic>
        <p:nvPicPr>
          <p:cNvPr id="6146" name="Picture 2">
            <a:extLst>
              <a:ext uri="{FF2B5EF4-FFF2-40B4-BE49-F238E27FC236}">
                <a16:creationId xmlns:a16="http://schemas.microsoft.com/office/drawing/2014/main" id="{A5B6C6C5-4012-0C25-F19A-D01CC509C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907" y="3429000"/>
            <a:ext cx="2325486" cy="23366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D2B047C-5B85-EAE2-A776-009FF36D4CB4}"/>
              </a:ext>
            </a:extLst>
          </p:cNvPr>
          <p:cNvPicPr>
            <a:picLocks noChangeAspect="1"/>
          </p:cNvPicPr>
          <p:nvPr/>
        </p:nvPicPr>
        <p:blipFill rotWithShape="1">
          <a:blip r:embed="rId3"/>
          <a:srcRect t="7790" b="32696"/>
          <a:stretch/>
        </p:blipFill>
        <p:spPr>
          <a:xfrm>
            <a:off x="4691978" y="3627938"/>
            <a:ext cx="2757769" cy="1622061"/>
          </a:xfrm>
          <a:prstGeom prst="rect">
            <a:avLst/>
          </a:prstGeom>
        </p:spPr>
      </p:pic>
      <p:sp>
        <p:nvSpPr>
          <p:cNvPr id="8" name="Text Placeholder 3">
            <a:extLst>
              <a:ext uri="{FF2B5EF4-FFF2-40B4-BE49-F238E27FC236}">
                <a16:creationId xmlns:a16="http://schemas.microsoft.com/office/drawing/2014/main" id="{3499D8FA-1FE8-7CCC-3D61-2208C5ACAEBC}"/>
              </a:ext>
            </a:extLst>
          </p:cNvPr>
          <p:cNvSpPr txBox="1">
            <a:spLocks/>
          </p:cNvSpPr>
          <p:nvPr/>
        </p:nvSpPr>
        <p:spPr>
          <a:xfrm>
            <a:off x="1676891" y="5861232"/>
            <a:ext cx="1921519" cy="5164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Font typeface="Arial" panose="020B0604020202020204" pitchFamily="34" charset="0"/>
              <a:buNone/>
            </a:pPr>
            <a:r>
              <a:rPr lang="en-US" sz="2400"/>
              <a:t>Tọa độ cực</a:t>
            </a:r>
          </a:p>
        </p:txBody>
      </p:sp>
      <p:sp>
        <p:nvSpPr>
          <p:cNvPr id="10" name="Text Placeholder 3">
            <a:extLst>
              <a:ext uri="{FF2B5EF4-FFF2-40B4-BE49-F238E27FC236}">
                <a16:creationId xmlns:a16="http://schemas.microsoft.com/office/drawing/2014/main" id="{608FCD09-FCA9-B1B2-C49C-A3ABA6D19D2F}"/>
              </a:ext>
            </a:extLst>
          </p:cNvPr>
          <p:cNvSpPr txBox="1">
            <a:spLocks/>
          </p:cNvSpPr>
          <p:nvPr/>
        </p:nvSpPr>
        <p:spPr>
          <a:xfrm>
            <a:off x="4426313" y="5649676"/>
            <a:ext cx="3476876" cy="727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a:t>Không thể thay trực tiếp r = y và </a:t>
            </a:r>
            <a:r>
              <a:rPr lang="el-GR" sz="2400"/>
              <a:t>θ</a:t>
            </a:r>
            <a:r>
              <a:rPr lang="el-GR" sz="2400" b="1"/>
              <a:t> </a:t>
            </a:r>
            <a:r>
              <a:rPr lang="en-US" sz="2400"/>
              <a:t>= x được!</a:t>
            </a:r>
          </a:p>
        </p:txBody>
      </p:sp>
      <p:grpSp>
        <p:nvGrpSpPr>
          <p:cNvPr id="12" name="Group 11">
            <a:extLst>
              <a:ext uri="{FF2B5EF4-FFF2-40B4-BE49-F238E27FC236}">
                <a16:creationId xmlns:a16="http://schemas.microsoft.com/office/drawing/2014/main" id="{A2368BFF-B448-CFEB-4172-54D695A64C08}"/>
              </a:ext>
            </a:extLst>
          </p:cNvPr>
          <p:cNvGrpSpPr/>
          <p:nvPr/>
        </p:nvGrpSpPr>
        <p:grpSpPr>
          <a:xfrm>
            <a:off x="5400822" y="862584"/>
            <a:ext cx="3607845" cy="2365677"/>
            <a:chOff x="5451668" y="862584"/>
            <a:chExt cx="3607845" cy="2365677"/>
          </a:xfrm>
        </p:grpSpPr>
        <p:pic>
          <p:nvPicPr>
            <p:cNvPr id="5" name="Picture 4" descr="A picture containing chart&#10;&#10;Description automatically generated">
              <a:extLst>
                <a:ext uri="{FF2B5EF4-FFF2-40B4-BE49-F238E27FC236}">
                  <a16:creationId xmlns:a16="http://schemas.microsoft.com/office/drawing/2014/main" id="{2B4FFDFC-93C7-7F8B-4E2E-2267CDF7B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68" y="862584"/>
              <a:ext cx="3180471" cy="2365677"/>
            </a:xfrm>
            <a:prstGeom prst="rect">
              <a:avLst/>
            </a:prstGeom>
          </p:spPr>
        </p:pic>
        <p:pic>
          <p:nvPicPr>
            <p:cNvPr id="11" name="Picture 10">
              <a:extLst>
                <a:ext uri="{FF2B5EF4-FFF2-40B4-BE49-F238E27FC236}">
                  <a16:creationId xmlns:a16="http://schemas.microsoft.com/office/drawing/2014/main" id="{67083C97-C3AD-EA35-90E1-F81833E681AA}"/>
                </a:ext>
              </a:extLst>
            </p:cNvPr>
            <p:cNvPicPr>
              <a:picLocks noChangeAspect="1"/>
            </p:cNvPicPr>
            <p:nvPr/>
          </p:nvPicPr>
          <p:blipFill>
            <a:blip r:embed="rId5"/>
            <a:stretch>
              <a:fillRect/>
            </a:stretch>
          </p:blipFill>
          <p:spPr>
            <a:xfrm>
              <a:off x="7735353" y="926897"/>
              <a:ext cx="1324160" cy="1676634"/>
            </a:xfrm>
            <a:prstGeom prst="rect">
              <a:avLst/>
            </a:prstGeom>
          </p:spPr>
        </p:pic>
      </p:grpSp>
    </p:spTree>
    <p:extLst>
      <p:ext uri="{BB962C8B-B14F-4D97-AF65-F5344CB8AC3E}">
        <p14:creationId xmlns:p14="http://schemas.microsoft.com/office/powerpoint/2010/main" val="3777818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Tư duy hướng đối tượng</a:t>
            </a:r>
          </a:p>
        </p:txBody>
      </p:sp>
      <p:sp>
        <p:nvSpPr>
          <p:cNvPr id="5" name="Text Placeholder 3">
            <a:extLst>
              <a:ext uri="{FF2B5EF4-FFF2-40B4-BE49-F238E27FC236}">
                <a16:creationId xmlns:a16="http://schemas.microsoft.com/office/drawing/2014/main" id="{31221C04-6C5C-6605-EBC3-06462B1BE9B4}"/>
              </a:ext>
            </a:extLst>
          </p:cNvPr>
          <p:cNvSpPr txBox="1">
            <a:spLocks/>
          </p:cNvSpPr>
          <p:nvPr/>
        </p:nvSpPr>
        <p:spPr>
          <a:xfrm>
            <a:off x="235077" y="1215024"/>
            <a:ext cx="8908923" cy="4880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400"/>
              <a:t>Trừu tượng</a:t>
            </a:r>
            <a:r>
              <a:rPr lang="en-US" sz="2400"/>
              <a:t>:</a:t>
            </a:r>
            <a:r>
              <a:rPr lang="vi-VN" sz="2400"/>
              <a:t> </a:t>
            </a:r>
            <a:r>
              <a:rPr lang="en-US" sz="2400"/>
              <a:t>G</a:t>
            </a:r>
            <a:r>
              <a:rPr lang="vi-VN" sz="2400"/>
              <a:t>iúp loại bỏ những thứ phức tạp, không cần thiết của đối tượng và chỉ tập trung vào những gì cốt lõi, quan trọng.</a:t>
            </a:r>
            <a:endParaRPr lang="en-US" sz="2400"/>
          </a:p>
          <a:p>
            <a:pPr marL="0" indent="0">
              <a:buNone/>
            </a:pPr>
            <a:r>
              <a:rPr lang="en-US" sz="2400"/>
              <a:t>Áp dụng:</a:t>
            </a:r>
          </a:p>
          <a:p>
            <a:pPr marL="0" indent="0">
              <a:buNone/>
            </a:pPr>
            <a:r>
              <a:rPr lang="en-US" sz="2400"/>
              <a:t> </a:t>
            </a:r>
          </a:p>
        </p:txBody>
      </p:sp>
      <p:sp>
        <p:nvSpPr>
          <p:cNvPr id="6" name="Title 2">
            <a:extLst>
              <a:ext uri="{FF2B5EF4-FFF2-40B4-BE49-F238E27FC236}">
                <a16:creationId xmlns:a16="http://schemas.microsoft.com/office/drawing/2014/main" id="{2EE5AB1D-CB73-DA23-94CD-39E5C6E50115}"/>
              </a:ext>
            </a:extLst>
          </p:cNvPr>
          <p:cNvSpPr txBox="1">
            <a:spLocks/>
          </p:cNvSpPr>
          <p:nvPr/>
        </p:nvSpPr>
        <p:spPr>
          <a:xfrm>
            <a:off x="250937" y="697772"/>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Trừu tượng</a:t>
            </a:r>
          </a:p>
          <a:p>
            <a:endParaRPr lang="en-US"/>
          </a:p>
        </p:txBody>
      </p:sp>
      <p:pic>
        <p:nvPicPr>
          <p:cNvPr id="8194" name="Picture 2" descr="Graphical user interface, text, application&#10;&#10;Description automatically generated">
            <a:extLst>
              <a:ext uri="{FF2B5EF4-FFF2-40B4-BE49-F238E27FC236}">
                <a16:creationId xmlns:a16="http://schemas.microsoft.com/office/drawing/2014/main" id="{27373C3F-7785-4794-6899-30449B0553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1" r="9779"/>
          <a:stretch/>
        </p:blipFill>
        <p:spPr bwMode="auto">
          <a:xfrm>
            <a:off x="1637818" y="1970873"/>
            <a:ext cx="5663798" cy="436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334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Tư duy hướng đối tượng</a:t>
            </a:r>
          </a:p>
        </p:txBody>
      </p:sp>
      <p:sp>
        <p:nvSpPr>
          <p:cNvPr id="5" name="Text Placeholder 3">
            <a:extLst>
              <a:ext uri="{FF2B5EF4-FFF2-40B4-BE49-F238E27FC236}">
                <a16:creationId xmlns:a16="http://schemas.microsoft.com/office/drawing/2014/main" id="{31221C04-6C5C-6605-EBC3-06462B1BE9B4}"/>
              </a:ext>
            </a:extLst>
          </p:cNvPr>
          <p:cNvSpPr txBox="1">
            <a:spLocks/>
          </p:cNvSpPr>
          <p:nvPr/>
        </p:nvSpPr>
        <p:spPr>
          <a:xfrm>
            <a:off x="235077" y="1215025"/>
            <a:ext cx="8908923" cy="26980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400"/>
              <a:t>Tính kế thừa cho phép xây dựng một lớp mới (lớp Con), kế thừa và tái sử dụng các thuộc tính, phương thức dựa trên lớp cũ (lớp Cha) đã có trước đó. </a:t>
            </a:r>
          </a:p>
          <a:p>
            <a:pPr marL="0" indent="0">
              <a:buNone/>
            </a:pPr>
            <a:r>
              <a:rPr lang="vi-VN" sz="2400"/>
              <a:t>Các lớp Con kế thừa toàn bộ thành phần của lớp Cha và không cần định nghĩa lại. Lớp Con có thể mở rộng các thành phần kế thừa hoặc bổ sung những thành phần mới.</a:t>
            </a:r>
            <a:endParaRPr lang="en-US" sz="2400"/>
          </a:p>
          <a:p>
            <a:pPr marL="0" indent="0">
              <a:buNone/>
            </a:pPr>
            <a:r>
              <a:rPr lang="en-US" sz="2400"/>
              <a:t>Áp dụng:</a:t>
            </a:r>
            <a:endParaRPr lang="vi-VN" sz="2400"/>
          </a:p>
        </p:txBody>
      </p:sp>
      <p:sp>
        <p:nvSpPr>
          <p:cNvPr id="6" name="Title 2">
            <a:extLst>
              <a:ext uri="{FF2B5EF4-FFF2-40B4-BE49-F238E27FC236}">
                <a16:creationId xmlns:a16="http://schemas.microsoft.com/office/drawing/2014/main" id="{2EE5AB1D-CB73-DA23-94CD-39E5C6E50115}"/>
              </a:ext>
            </a:extLst>
          </p:cNvPr>
          <p:cNvSpPr txBox="1">
            <a:spLocks/>
          </p:cNvSpPr>
          <p:nvPr/>
        </p:nvSpPr>
        <p:spPr>
          <a:xfrm>
            <a:off x="250937" y="697772"/>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Kế thừa</a:t>
            </a:r>
          </a:p>
        </p:txBody>
      </p:sp>
      <p:pic>
        <p:nvPicPr>
          <p:cNvPr id="8" name="Picture 7">
            <a:extLst>
              <a:ext uri="{FF2B5EF4-FFF2-40B4-BE49-F238E27FC236}">
                <a16:creationId xmlns:a16="http://schemas.microsoft.com/office/drawing/2014/main" id="{E1E76A8B-35D5-9C3C-9FCD-0C88D75F0F45}"/>
              </a:ext>
            </a:extLst>
          </p:cNvPr>
          <p:cNvPicPr>
            <a:picLocks noChangeAspect="1"/>
          </p:cNvPicPr>
          <p:nvPr/>
        </p:nvPicPr>
        <p:blipFill rotWithShape="1">
          <a:blip r:embed="rId2"/>
          <a:srcRect t="11309"/>
          <a:stretch/>
        </p:blipFill>
        <p:spPr>
          <a:xfrm>
            <a:off x="189879" y="3978631"/>
            <a:ext cx="8795962" cy="2001546"/>
          </a:xfrm>
          <a:prstGeom prst="rect">
            <a:avLst/>
          </a:prstGeom>
        </p:spPr>
      </p:pic>
    </p:spTree>
    <p:extLst>
      <p:ext uri="{BB962C8B-B14F-4D97-AF65-F5344CB8AC3E}">
        <p14:creationId xmlns:p14="http://schemas.microsoft.com/office/powerpoint/2010/main" val="631191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Tư duy hướng đối tượng</a:t>
            </a:r>
          </a:p>
        </p:txBody>
      </p:sp>
      <p:sp>
        <p:nvSpPr>
          <p:cNvPr id="5" name="Text Placeholder 3">
            <a:extLst>
              <a:ext uri="{FF2B5EF4-FFF2-40B4-BE49-F238E27FC236}">
                <a16:creationId xmlns:a16="http://schemas.microsoft.com/office/drawing/2014/main" id="{31221C04-6C5C-6605-EBC3-06462B1BE9B4}"/>
              </a:ext>
            </a:extLst>
          </p:cNvPr>
          <p:cNvSpPr txBox="1">
            <a:spLocks/>
          </p:cNvSpPr>
          <p:nvPr/>
        </p:nvSpPr>
        <p:spPr>
          <a:xfrm>
            <a:off x="235077" y="1215024"/>
            <a:ext cx="8908923" cy="4880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Đa hình: </a:t>
            </a:r>
            <a:r>
              <a:rPr lang="vi-VN" sz="2400"/>
              <a:t>cho phép các đối tượng khác nhau thực thi chức năng giống nhau theo những cách khác nhau</a:t>
            </a:r>
            <a:endParaRPr lang="en-US" sz="2400"/>
          </a:p>
          <a:p>
            <a:pPr marL="0" indent="0">
              <a:buNone/>
            </a:pPr>
            <a:r>
              <a:rPr lang="en-US" sz="2400"/>
              <a:t>Áp dụng: </a:t>
            </a:r>
          </a:p>
        </p:txBody>
      </p:sp>
      <p:sp>
        <p:nvSpPr>
          <p:cNvPr id="10" name="Title 2">
            <a:extLst>
              <a:ext uri="{FF2B5EF4-FFF2-40B4-BE49-F238E27FC236}">
                <a16:creationId xmlns:a16="http://schemas.microsoft.com/office/drawing/2014/main" id="{83EBB51E-69EF-FD39-3B82-DE5FED6A2B5A}"/>
              </a:ext>
            </a:extLst>
          </p:cNvPr>
          <p:cNvSpPr txBox="1">
            <a:spLocks/>
          </p:cNvSpPr>
          <p:nvPr/>
        </p:nvSpPr>
        <p:spPr>
          <a:xfrm>
            <a:off x="235077" y="713784"/>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Đa hình</a:t>
            </a:r>
          </a:p>
        </p:txBody>
      </p:sp>
      <p:pic>
        <p:nvPicPr>
          <p:cNvPr id="9218" name="Picture 2">
            <a:extLst>
              <a:ext uri="{FF2B5EF4-FFF2-40B4-BE49-F238E27FC236}">
                <a16:creationId xmlns:a16="http://schemas.microsoft.com/office/drawing/2014/main" id="{605D5C4C-35B9-49E1-7A23-65B091480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55" y="2429438"/>
            <a:ext cx="6073768" cy="173744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Graphical user interface, text&#10;&#10;Description automatically generated">
            <a:extLst>
              <a:ext uri="{FF2B5EF4-FFF2-40B4-BE49-F238E27FC236}">
                <a16:creationId xmlns:a16="http://schemas.microsoft.com/office/drawing/2014/main" id="{808F6E42-F548-AA80-897C-16B00BF2A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258" y="4255624"/>
            <a:ext cx="6231507" cy="188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615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Coding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950" y="931762"/>
            <a:ext cx="8674100" cy="5521124"/>
          </a:xfrm>
        </p:spPr>
        <p:txBody>
          <a:bodyPr/>
          <a:lstStyle/>
          <a:p>
            <a:r>
              <a:rPr lang="vi-VN" sz="3000"/>
              <a:t>Coding Convention là một nhóm các quy ước, quy tắc được áp dụng khi viết </a:t>
            </a:r>
            <a:r>
              <a:rPr lang="en-US" sz="3000"/>
              <a:t>c</a:t>
            </a:r>
            <a:r>
              <a:rPr lang="vi-VN" sz="3000"/>
              <a:t>ode, giúp code trở nên “sạch”, đẹp, dễ nhìn và dễ hiểu hơn.</a:t>
            </a:r>
            <a:endParaRPr lang="en-US" sz="3000"/>
          </a:p>
          <a:p>
            <a:endParaRPr lang="en-US" sz="1600"/>
          </a:p>
          <a:p>
            <a:r>
              <a:rPr lang="vi-VN" sz="3000"/>
              <a:t>Các quy tắc viết code đóng vai trò</a:t>
            </a:r>
            <a:r>
              <a:rPr lang="en-US" sz="3000"/>
              <a:t> </a:t>
            </a:r>
            <a:r>
              <a:rPr lang="vi-VN" sz="3000"/>
              <a:t>quan trọng </a:t>
            </a:r>
            <a:br>
              <a:rPr lang="en-US" sz="3000"/>
            </a:br>
            <a:r>
              <a:rPr lang="vi-VN" sz="3000"/>
              <a:t>đối với những dự án lớn:</a:t>
            </a:r>
            <a:endParaRPr lang="en-US" sz="3000"/>
          </a:p>
          <a:p>
            <a:pPr lvl="1"/>
            <a:r>
              <a:rPr lang="vi-VN" sz="2600"/>
              <a:t>Giúp công việc nhóm đạt hiệu quả cao                   </a:t>
            </a:r>
            <a:endParaRPr lang="en-US" sz="2600"/>
          </a:p>
          <a:p>
            <a:pPr lvl="1"/>
            <a:r>
              <a:rPr lang="vi-VN" sz="2600"/>
              <a:t>Tạo sự đồng bộ, các thành viên dễ dàng hiểu</a:t>
            </a:r>
            <a:endParaRPr lang="en-US" sz="2600"/>
          </a:p>
          <a:p>
            <a:pPr marL="457200" lvl="1" indent="0">
              <a:buNone/>
            </a:pPr>
            <a:r>
              <a:rPr lang="vi-VN" sz="2600"/>
              <a:t>code của nhau</a:t>
            </a:r>
            <a:endParaRPr lang="en-US" sz="2600"/>
          </a:p>
          <a:p>
            <a:pPr lvl="1"/>
            <a:r>
              <a:rPr lang="vi-VN" sz="2600"/>
              <a:t>Áp dụng được trong nhiều dự án, tái sử dụng code</a:t>
            </a:r>
            <a:endParaRPr lang="en-US" sz="2600"/>
          </a:p>
          <a:p>
            <a:pPr lvl="1"/>
            <a:r>
              <a:rPr lang="vi-VN" sz="2600"/>
              <a:t>Dễ dàng tìm và sửa lỗi, giảm thiểu lỗi, đảm bảo </a:t>
            </a:r>
            <a:endParaRPr lang="en-US" sz="2600"/>
          </a:p>
          <a:p>
            <a:pPr marL="457200" lvl="1" indent="0">
              <a:buNone/>
            </a:pPr>
            <a:r>
              <a:rPr lang="vi-VN" sz="2600"/>
              <a:t>hiệu năng</a:t>
            </a:r>
            <a:endParaRPr lang="en-US" sz="2600"/>
          </a:p>
        </p:txBody>
      </p:sp>
    </p:spTree>
    <p:extLst>
      <p:ext uri="{BB962C8B-B14F-4D97-AF65-F5344CB8AC3E}">
        <p14:creationId xmlns:p14="http://schemas.microsoft.com/office/powerpoint/2010/main" val="644728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Coding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lIns="91440" tIns="45720" rIns="91440" bIns="45720" anchor="t"/>
          <a:lstStyle/>
          <a:p>
            <a:r>
              <a:rPr lang="vi-VN" sz="3200">
                <a:latin typeface="Lato"/>
                <a:ea typeface="Lato"/>
                <a:cs typeface="Lato"/>
              </a:rPr>
              <a:t>Những quy tắc chung khi viết </a:t>
            </a:r>
            <a:r>
              <a:rPr lang="vi-VN" sz="3200" err="1">
                <a:latin typeface="Lato"/>
                <a:ea typeface="Lato"/>
                <a:cs typeface="Lato"/>
              </a:rPr>
              <a:t>code</a:t>
            </a:r>
            <a:endParaRPr lang="en-US" sz="3200" err="1">
              <a:latin typeface="Lato"/>
              <a:ea typeface="Lato"/>
              <a:cs typeface="Lato"/>
            </a:endParaRPr>
          </a:p>
          <a:p>
            <a:pPr lvl="1"/>
            <a:r>
              <a:rPr lang="en-US" sz="2800">
                <a:latin typeface="Lato"/>
                <a:ea typeface="Lato"/>
                <a:cs typeface="Lato"/>
              </a:rPr>
              <a:t>N</a:t>
            </a:r>
            <a:r>
              <a:rPr lang="vi-VN" sz="2800" err="1">
                <a:latin typeface="Lato"/>
                <a:ea typeface="Lato"/>
                <a:cs typeface="Lato"/>
              </a:rPr>
              <a:t>aming</a:t>
            </a:r>
            <a:r>
              <a:rPr lang="vi-VN" sz="2800">
                <a:latin typeface="Lato"/>
                <a:ea typeface="Lato"/>
                <a:cs typeface="Lato"/>
              </a:rPr>
              <a:t>(Quy tắc đặt tên)</a:t>
            </a:r>
            <a:endParaRPr lang="en-US" sz="2800">
              <a:latin typeface="Lato"/>
              <a:ea typeface="Lato"/>
              <a:cs typeface="Lato"/>
            </a:endParaRPr>
          </a:p>
          <a:p>
            <a:pPr lvl="1"/>
            <a:r>
              <a:rPr lang="vi-VN" sz="2800" err="1">
                <a:latin typeface="Lato"/>
                <a:ea typeface="Lato"/>
                <a:cs typeface="Lato"/>
              </a:rPr>
              <a:t>Style</a:t>
            </a:r>
            <a:r>
              <a:rPr lang="vi-VN" sz="2800">
                <a:latin typeface="Lato"/>
                <a:ea typeface="Lato"/>
                <a:cs typeface="Lato"/>
              </a:rPr>
              <a:t>(Cách trình bày)</a:t>
            </a:r>
            <a:endParaRPr lang="en-US" sz="2800">
              <a:latin typeface="Lato"/>
              <a:ea typeface="Lato"/>
              <a:cs typeface="Lato"/>
            </a:endParaRPr>
          </a:p>
          <a:p>
            <a:pPr lvl="1"/>
            <a:r>
              <a:rPr lang="vi-VN" sz="2800" err="1">
                <a:latin typeface="Lato"/>
                <a:ea typeface="Lato"/>
                <a:cs typeface="Lato"/>
              </a:rPr>
              <a:t>Solution</a:t>
            </a:r>
            <a:r>
              <a:rPr lang="vi-VN" sz="2800">
                <a:latin typeface="Lato"/>
                <a:ea typeface="Lato"/>
                <a:cs typeface="Lato"/>
              </a:rPr>
              <a:t>(Cách giải quyết vấn đề)</a:t>
            </a:r>
            <a:endParaRPr lang="en-US" sz="2800">
              <a:latin typeface="Lato"/>
              <a:ea typeface="Lato"/>
              <a:cs typeface="Lato"/>
            </a:endParaRPr>
          </a:p>
          <a:p>
            <a:pPr lvl="1"/>
            <a:endParaRPr lang="en-US" sz="2800">
              <a:latin typeface="Lato"/>
              <a:ea typeface="Lato"/>
              <a:cs typeface="Lato"/>
            </a:endParaRPr>
          </a:p>
          <a:p>
            <a:r>
              <a:rPr lang="vi-VN" sz="3200">
                <a:latin typeface="Lato"/>
                <a:ea typeface="Lato"/>
                <a:cs typeface="Lato"/>
              </a:rPr>
              <a:t>Ba quy tắc đặt tên phổ biến:              </a:t>
            </a:r>
            <a:endParaRPr lang="en-US" sz="3200"/>
          </a:p>
          <a:p>
            <a:pPr lvl="1"/>
            <a:r>
              <a:rPr lang="vi-VN" sz="2800" err="1">
                <a:latin typeface="Lato"/>
                <a:ea typeface="Lato"/>
                <a:cs typeface="Lato"/>
              </a:rPr>
              <a:t>camelCase</a:t>
            </a:r>
            <a:r>
              <a:rPr lang="en-US" sz="2800">
                <a:latin typeface="Lato"/>
                <a:ea typeface="Lato"/>
                <a:cs typeface="Lato"/>
              </a:rPr>
              <a:t> </a:t>
            </a:r>
            <a:r>
              <a:rPr lang="vi-VN" sz="2800">
                <a:latin typeface="Lato"/>
                <a:ea typeface="Lato"/>
                <a:cs typeface="Lato"/>
              </a:rPr>
              <a:t>(cú pháp lạc đà</a:t>
            </a:r>
            <a:r>
              <a:rPr lang="en-US" sz="2800">
                <a:latin typeface="Lato"/>
                <a:ea typeface="Lato"/>
                <a:cs typeface="Lato"/>
              </a:rPr>
              <a:t>)</a:t>
            </a:r>
          </a:p>
          <a:p>
            <a:pPr lvl="1"/>
            <a:r>
              <a:rPr lang="vi-VN" sz="2800" err="1">
                <a:latin typeface="Lato"/>
                <a:ea typeface="Lato"/>
                <a:cs typeface="Lato"/>
              </a:rPr>
              <a:t>PascalCase</a:t>
            </a:r>
            <a:r>
              <a:rPr lang="en-US" sz="2800">
                <a:latin typeface="Lato"/>
                <a:ea typeface="Lato"/>
                <a:cs typeface="Lato"/>
              </a:rPr>
              <a:t> </a:t>
            </a:r>
            <a:r>
              <a:rPr lang="vi-VN" sz="2800">
                <a:latin typeface="Lato"/>
                <a:ea typeface="Lato"/>
                <a:cs typeface="Lato"/>
              </a:rPr>
              <a:t>(cú pháp </a:t>
            </a:r>
            <a:r>
              <a:rPr lang="vi-VN" sz="2800" err="1">
                <a:latin typeface="Lato"/>
                <a:ea typeface="Lato"/>
                <a:cs typeface="Lato"/>
              </a:rPr>
              <a:t>Pascal</a:t>
            </a:r>
            <a:r>
              <a:rPr lang="en-US" sz="2800">
                <a:latin typeface="Lato"/>
                <a:ea typeface="Lato"/>
                <a:cs typeface="Lato"/>
              </a:rPr>
              <a:t>)</a:t>
            </a:r>
          </a:p>
          <a:p>
            <a:pPr lvl="1"/>
            <a:r>
              <a:rPr lang="vi-VN" sz="2800">
                <a:latin typeface="Lato"/>
                <a:ea typeface="Lato"/>
                <a:cs typeface="Lato"/>
              </a:rPr>
              <a:t>snake_case</a:t>
            </a:r>
            <a:r>
              <a:rPr lang="en-US" sz="2800">
                <a:latin typeface="Lato"/>
                <a:ea typeface="Lato"/>
                <a:cs typeface="Lato"/>
              </a:rPr>
              <a:t> </a:t>
            </a:r>
            <a:r>
              <a:rPr lang="vi-VN" sz="2800">
                <a:latin typeface="Lato"/>
                <a:ea typeface="Lato"/>
                <a:cs typeface="Lato"/>
              </a:rPr>
              <a:t>(cú pháp con rắn)</a:t>
            </a:r>
            <a:endParaRPr lang="en-US" sz="2800">
              <a:latin typeface="Lato"/>
              <a:ea typeface="Lato"/>
              <a:cs typeface="Lato"/>
            </a:endParaRPr>
          </a:p>
        </p:txBody>
      </p:sp>
      <p:pic>
        <p:nvPicPr>
          <p:cNvPr id="5122" name="Picture 2" descr="Lạc đà một bướu">
            <a:extLst>
              <a:ext uri="{FF2B5EF4-FFF2-40B4-BE49-F238E27FC236}">
                <a16:creationId xmlns:a16="http://schemas.microsoft.com/office/drawing/2014/main" id="{3D6B286D-13F4-806A-B480-F3048AF9A8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69" t="22700" r="23249" b="22616"/>
          <a:stretch/>
        </p:blipFill>
        <p:spPr bwMode="auto">
          <a:xfrm>
            <a:off x="6156757" y="3027926"/>
            <a:ext cx="1772877" cy="15845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ừ vựng tiếng Trung về các loại rắn">
            <a:extLst>
              <a:ext uri="{FF2B5EF4-FFF2-40B4-BE49-F238E27FC236}">
                <a16:creationId xmlns:a16="http://schemas.microsoft.com/office/drawing/2014/main" id="{05B5D001-FD58-3844-E36E-B831E4C7D97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8400" b="81867" l="3867" r="90000">
                        <a14:foregroundMark x1="33733" y1="18533" x2="33733" y2="18533"/>
                        <a14:foregroundMark x1="23200" y1="23333" x2="23200" y2="23333"/>
                        <a14:foregroundMark x1="14133" y1="35333" x2="14133" y2="35333"/>
                        <a14:foregroundMark x1="8000" y1="39467" x2="8000" y2="39467"/>
                        <a14:foregroundMark x1="3867" y1="40133" x2="3867" y2="40133"/>
                        <a14:foregroundMark x1="3867" y1="40133" x2="3867" y2="40133"/>
                        <a14:foregroundMark x1="54667" y1="81867" x2="54267" y2="81867"/>
                        <a14:foregroundMark x1="54267" y1="81867" x2="54267" y2="81867"/>
                      </a14:backgroundRemoval>
                    </a14:imgEffect>
                  </a14:imgLayer>
                </a14:imgProps>
              </a:ext>
              <a:ext uri="{28A0092B-C50C-407E-A947-70E740481C1C}">
                <a14:useLocalDpi xmlns:a14="http://schemas.microsoft.com/office/drawing/2010/main" val="0"/>
              </a:ext>
            </a:extLst>
          </a:blip>
          <a:srcRect t="12574" r="10319" b="12581"/>
          <a:stretch/>
        </p:blipFill>
        <p:spPr bwMode="auto">
          <a:xfrm>
            <a:off x="6156757" y="4749478"/>
            <a:ext cx="1898701" cy="1584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503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Naming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50683" y="841634"/>
            <a:ext cx="8674100" cy="451739"/>
          </a:xfrm>
        </p:spPr>
        <p:txBody>
          <a:bodyPr lIns="91440" tIns="45720" rIns="91440" bIns="45720" anchor="t"/>
          <a:lstStyle/>
          <a:p>
            <a:pPr marL="0" indent="0">
              <a:buNone/>
            </a:pPr>
            <a:r>
              <a:rPr lang="en-US">
                <a:latin typeface="Lato"/>
                <a:ea typeface="Lato"/>
                <a:cs typeface="Lato"/>
              </a:rPr>
              <a:t>[LT] Quy </a:t>
            </a:r>
            <a:r>
              <a:rPr lang="en-US" err="1">
                <a:latin typeface="Lato"/>
                <a:ea typeface="Lato"/>
                <a:cs typeface="Lato"/>
              </a:rPr>
              <a:t>tắc</a:t>
            </a:r>
            <a:r>
              <a:rPr lang="en-US">
                <a:latin typeface="Lato"/>
                <a:ea typeface="Lato"/>
                <a:cs typeface="Lato"/>
              </a:rPr>
              <a:t> </a:t>
            </a:r>
            <a:r>
              <a:rPr lang="en-US" err="1">
                <a:latin typeface="Lato"/>
                <a:ea typeface="Lato"/>
                <a:cs typeface="Lato"/>
              </a:rPr>
              <a:t>đặt</a:t>
            </a:r>
            <a:r>
              <a:rPr lang="en-US">
                <a:latin typeface="Lato"/>
                <a:ea typeface="Lato"/>
                <a:cs typeface="Lato"/>
              </a:rPr>
              <a:t> tên</a:t>
            </a:r>
            <a:endParaRPr lang="en-US" err="1">
              <a:latin typeface="Lato"/>
              <a:ea typeface="Lato"/>
              <a:cs typeface="Lato"/>
            </a:endParaRPr>
          </a:p>
        </p:txBody>
      </p:sp>
      <p:graphicFrame>
        <p:nvGraphicFramePr>
          <p:cNvPr id="5" name="Table 4">
            <a:extLst>
              <a:ext uri="{FF2B5EF4-FFF2-40B4-BE49-F238E27FC236}">
                <a16:creationId xmlns:a16="http://schemas.microsoft.com/office/drawing/2014/main" id="{A190B90C-E035-3C6D-4876-A77B5B37A681}"/>
              </a:ext>
            </a:extLst>
          </p:cNvPr>
          <p:cNvGraphicFramePr>
            <a:graphicFrameLocks noGrp="1"/>
          </p:cNvGraphicFramePr>
          <p:nvPr>
            <p:extLst>
              <p:ext uri="{D42A27DB-BD31-4B8C-83A1-F6EECF244321}">
                <p14:modId xmlns:p14="http://schemas.microsoft.com/office/powerpoint/2010/main" val="376559325"/>
              </p:ext>
            </p:extLst>
          </p:nvPr>
        </p:nvGraphicFramePr>
        <p:xfrm>
          <a:off x="387752" y="1491475"/>
          <a:ext cx="8235386" cy="3383280"/>
        </p:xfrm>
        <a:graphic>
          <a:graphicData uri="http://schemas.openxmlformats.org/drawingml/2006/table">
            <a:tbl>
              <a:tblPr/>
              <a:tblGrid>
                <a:gridCol w="3443467">
                  <a:extLst>
                    <a:ext uri="{9D8B030D-6E8A-4147-A177-3AD203B41FA5}">
                      <a16:colId xmlns:a16="http://schemas.microsoft.com/office/drawing/2014/main" val="2646816090"/>
                    </a:ext>
                  </a:extLst>
                </a:gridCol>
                <a:gridCol w="2436471">
                  <a:extLst>
                    <a:ext uri="{9D8B030D-6E8A-4147-A177-3AD203B41FA5}">
                      <a16:colId xmlns:a16="http://schemas.microsoft.com/office/drawing/2014/main" val="1538186336"/>
                    </a:ext>
                  </a:extLst>
                </a:gridCol>
                <a:gridCol w="2355448">
                  <a:extLst>
                    <a:ext uri="{9D8B030D-6E8A-4147-A177-3AD203B41FA5}">
                      <a16:colId xmlns:a16="http://schemas.microsoft.com/office/drawing/2014/main" val="4161759380"/>
                    </a:ext>
                  </a:extLst>
                </a:gridCol>
              </a:tblGrid>
              <a:tr h="451615">
                <a:tc>
                  <a:txBody>
                    <a:bodyPr/>
                    <a:lstStyle/>
                    <a:p>
                      <a:pPr algn="l" rtl="0" fontAlgn="base"/>
                      <a:r>
                        <a:rPr lang="en-US" sz="2400" b="0" i="0">
                          <a:effectLst/>
                          <a:latin typeface="Calibri" panose="020F0502020204030204" pitchFamily="34" charset="0"/>
                        </a:rPr>
                        <a:t>Yêu cầu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400" b="0" i="0">
                          <a:effectLst/>
                          <a:latin typeface="Calibri" panose="020F0502020204030204" pitchFamily="34" charset="0"/>
                        </a:rPr>
                        <a:t>Ví dụ đúng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400" b="0" i="0">
                          <a:effectLst/>
                          <a:latin typeface="Calibri" panose="020F0502020204030204" pitchFamily="34" charset="0"/>
                        </a:rPr>
                        <a:t>Ví dụ sai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382561"/>
                  </a:ext>
                </a:extLst>
              </a:tr>
              <a:tr h="451615">
                <a:tc>
                  <a:txBody>
                    <a:bodyPr/>
                    <a:lstStyle/>
                    <a:p>
                      <a:pPr algn="l" rtl="0" fontAlgn="base"/>
                      <a:r>
                        <a:rPr lang="en-US" sz="2400" b="0" i="0">
                          <a:effectLst/>
                          <a:latin typeface="Calibri" panose="020F0502020204030204" pitchFamily="34" charset="0"/>
                        </a:rPr>
                        <a:t>Tên cần có ý nghĩa.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400" b="0" i="0">
                          <a:effectLst/>
                          <a:latin typeface="Calibri" panose="020F0502020204030204" pitchFamily="34" charset="0"/>
                        </a:rPr>
                        <a:t>LayThongTin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400" b="0" i="0">
                          <a:effectLst/>
                          <a:latin typeface="Calibri" panose="020F0502020204030204" pitchFamily="34" charset="0"/>
                        </a:rPr>
                        <a:t>ABC,xyz,…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0567971"/>
                  </a:ext>
                </a:extLst>
              </a:tr>
              <a:tr h="790327">
                <a:tc>
                  <a:txBody>
                    <a:bodyPr/>
                    <a:lstStyle/>
                    <a:p>
                      <a:pPr algn="l" rtl="0" fontAlgn="base"/>
                      <a:r>
                        <a:rPr lang="en-US" sz="2400" b="0" i="0">
                          <a:effectLst/>
                          <a:latin typeface="Calibri" panose="020F0502020204030204" pitchFamily="34" charset="0"/>
                        </a:rPr>
                        <a:t>Tên sử dụng tiếng Việt hết hoặc tiếng Anh hết.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400" b="0" i="0">
                          <a:effectLst/>
                          <a:latin typeface="Calibri" panose="020F0502020204030204" pitchFamily="34" charset="0"/>
                        </a:rPr>
                        <a:t>LayThongTin hoặc GetInformation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400" b="0" i="0">
                          <a:effectLst/>
                          <a:latin typeface="Calibri" panose="020F0502020204030204" pitchFamily="34" charset="0"/>
                        </a:rPr>
                        <a:t>LayThongTin và GetInformation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195598"/>
                  </a:ext>
                </a:extLst>
              </a:tr>
              <a:tr h="790327">
                <a:tc>
                  <a:txBody>
                    <a:bodyPr/>
                    <a:lstStyle/>
                    <a:p>
                      <a:pPr algn="l" rtl="0" fontAlgn="base"/>
                      <a:r>
                        <a:rPr lang="vi-VN" sz="2400" b="0" i="0">
                          <a:effectLst/>
                          <a:latin typeface="Calibri" panose="020F0502020204030204" pitchFamily="34" charset="0"/>
                        </a:rPr>
                        <a:t>Phương thức bắt đầu bởi một động từ. </a:t>
                      </a:r>
                      <a:endParaRPr lang="vi-VN"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400" b="0" i="0">
                          <a:effectLst/>
                          <a:latin typeface="Calibri" panose="020F0502020204030204" pitchFamily="34" charset="0"/>
                        </a:rPr>
                        <a:t>GetInformation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400" b="0" i="0">
                          <a:effectLst/>
                          <a:latin typeface="Calibri" panose="020F0502020204030204" pitchFamily="34" charset="0"/>
                        </a:rPr>
                        <a:t>ComplexNumber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1059412"/>
                  </a:ext>
                </a:extLst>
              </a:tr>
              <a:tr h="790327">
                <a:tc>
                  <a:txBody>
                    <a:bodyPr/>
                    <a:lstStyle/>
                    <a:p>
                      <a:pPr algn="l" rtl="0" fontAlgn="base"/>
                      <a:r>
                        <a:rPr lang="vi-VN" sz="2400" b="0" i="0">
                          <a:effectLst/>
                          <a:latin typeface="Calibri" panose="020F0502020204030204" pitchFamily="34" charset="0"/>
                        </a:rPr>
                        <a:t>Lớp, thuộc tính, trường là danh từ. </a:t>
                      </a:r>
                      <a:endParaRPr lang="vi-VN"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400" b="0" i="0">
                          <a:effectLst/>
                          <a:latin typeface="Calibri" panose="020F0502020204030204" pitchFamily="34" charset="0"/>
                        </a:rPr>
                        <a:t>ComplexNumber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400" b="0" i="0">
                          <a:effectLst/>
                          <a:latin typeface="Calibri" panose="020F0502020204030204" pitchFamily="34" charset="0"/>
                        </a:rPr>
                        <a:t>GetInformation </a:t>
                      </a:r>
                      <a:endParaRPr lang="en-US" sz="4000" b="0" i="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951724"/>
                  </a:ext>
                </a:extLst>
              </a:tr>
            </a:tbl>
          </a:graphicData>
        </a:graphic>
      </p:graphicFrame>
    </p:spTree>
    <p:extLst>
      <p:ext uri="{BB962C8B-B14F-4D97-AF65-F5344CB8AC3E}">
        <p14:creationId xmlns:p14="http://schemas.microsoft.com/office/powerpoint/2010/main" val="2385772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Naming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50683" y="841634"/>
            <a:ext cx="8674100" cy="451739"/>
          </a:xfrm>
        </p:spPr>
        <p:txBody>
          <a:bodyPr lIns="91440" tIns="45720" rIns="91440" bIns="45720" anchor="t"/>
          <a:lstStyle/>
          <a:p>
            <a:pPr marL="0" indent="0">
              <a:buNone/>
            </a:pPr>
            <a:r>
              <a:rPr lang="en-US">
                <a:latin typeface="Lato"/>
                <a:ea typeface="Lato"/>
                <a:cs typeface="Lato"/>
              </a:rPr>
              <a:t>[LT] Quy tắc đặt tên</a:t>
            </a:r>
            <a:endParaRPr lang="en-US" err="1">
              <a:latin typeface="Lato"/>
              <a:ea typeface="Lato"/>
              <a:cs typeface="Lato"/>
            </a:endParaRPr>
          </a:p>
        </p:txBody>
      </p:sp>
      <p:graphicFrame>
        <p:nvGraphicFramePr>
          <p:cNvPr id="6" name="Table 5">
            <a:extLst>
              <a:ext uri="{FF2B5EF4-FFF2-40B4-BE49-F238E27FC236}">
                <a16:creationId xmlns:a16="http://schemas.microsoft.com/office/drawing/2014/main" id="{475D715F-C660-F779-65EE-41B8B85D316F}"/>
              </a:ext>
            </a:extLst>
          </p:cNvPr>
          <p:cNvGraphicFramePr>
            <a:graphicFrameLocks noGrp="1"/>
          </p:cNvGraphicFramePr>
          <p:nvPr>
            <p:extLst>
              <p:ext uri="{D42A27DB-BD31-4B8C-83A1-F6EECF244321}">
                <p14:modId xmlns:p14="http://schemas.microsoft.com/office/powerpoint/2010/main" val="3997573926"/>
              </p:ext>
            </p:extLst>
          </p:nvPr>
        </p:nvGraphicFramePr>
        <p:xfrm>
          <a:off x="394635" y="1491475"/>
          <a:ext cx="8354730" cy="3834504"/>
        </p:xfrm>
        <a:graphic>
          <a:graphicData uri="http://schemas.openxmlformats.org/drawingml/2006/table">
            <a:tbl>
              <a:tblPr/>
              <a:tblGrid>
                <a:gridCol w="1073552">
                  <a:extLst>
                    <a:ext uri="{9D8B030D-6E8A-4147-A177-3AD203B41FA5}">
                      <a16:colId xmlns:a16="http://schemas.microsoft.com/office/drawing/2014/main" val="2907970710"/>
                    </a:ext>
                  </a:extLst>
                </a:gridCol>
                <a:gridCol w="1394749">
                  <a:extLst>
                    <a:ext uri="{9D8B030D-6E8A-4147-A177-3AD203B41FA5}">
                      <a16:colId xmlns:a16="http://schemas.microsoft.com/office/drawing/2014/main" val="3558849774"/>
                    </a:ext>
                  </a:extLst>
                </a:gridCol>
                <a:gridCol w="2743200">
                  <a:extLst>
                    <a:ext uri="{9D8B030D-6E8A-4147-A177-3AD203B41FA5}">
                      <a16:colId xmlns:a16="http://schemas.microsoft.com/office/drawing/2014/main" val="3416808855"/>
                    </a:ext>
                  </a:extLst>
                </a:gridCol>
                <a:gridCol w="3143229">
                  <a:extLst>
                    <a:ext uri="{9D8B030D-6E8A-4147-A177-3AD203B41FA5}">
                      <a16:colId xmlns:a16="http://schemas.microsoft.com/office/drawing/2014/main" val="2042834692"/>
                    </a:ext>
                  </a:extLst>
                </a:gridCol>
              </a:tblGrid>
              <a:tr h="171990">
                <a:tc>
                  <a:txBody>
                    <a:bodyPr/>
                    <a:lstStyle/>
                    <a:p>
                      <a:pPr algn="ctr" rtl="0" fontAlgn="base"/>
                      <a:r>
                        <a:rPr lang="en-US" sz="2000" b="0" i="0">
                          <a:effectLst/>
                          <a:latin typeface="Calibri" panose="020F0502020204030204" pitchFamily="34" charset="0"/>
                        </a:rPr>
                        <a:t>Loại </a:t>
                      </a:r>
                      <a:endParaRPr lang="en-US" sz="2800" b="0" i="0">
                        <a:effectLst/>
                      </a:endParaRPr>
                    </a:p>
                  </a:txBody>
                  <a:tcPr marL="29484" marR="29484" marT="14742" marB="147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2000" b="0" i="0">
                          <a:effectLst/>
                          <a:latin typeface="Calibri" panose="020F0502020204030204" pitchFamily="34" charset="0"/>
                        </a:rPr>
                        <a:t>Phong cách </a:t>
                      </a:r>
                      <a:endParaRPr lang="en-US" sz="2800" b="0" i="0">
                        <a:effectLst/>
                      </a:endParaRPr>
                    </a:p>
                  </a:txBody>
                  <a:tcPr marL="29484" marR="29484" marT="14742" marB="147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2000" b="0" i="0">
                          <a:effectLst/>
                          <a:latin typeface="Calibri" panose="020F0502020204030204" pitchFamily="34" charset="0"/>
                        </a:rPr>
                        <a:t>Ví dụ đúng </a:t>
                      </a:r>
                      <a:endParaRPr lang="en-US" sz="2800" b="0" i="0">
                        <a:effectLst/>
                      </a:endParaRPr>
                    </a:p>
                  </a:txBody>
                  <a:tcPr marL="29484" marR="29484" marT="14742" marB="147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2000" b="0" i="0">
                          <a:effectLst/>
                          <a:latin typeface="Calibri" panose="020F0502020204030204" pitchFamily="34" charset="0"/>
                        </a:rPr>
                        <a:t>Ví dụ sai </a:t>
                      </a:r>
                      <a:endParaRPr lang="en-US" sz="2800" b="0" i="0">
                        <a:effectLst/>
                      </a:endParaRPr>
                    </a:p>
                  </a:txBody>
                  <a:tcPr marL="29484" marR="29484" marT="14742" marB="147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8915200"/>
                  </a:ext>
                </a:extLst>
              </a:tr>
              <a:tr h="334151">
                <a:tc>
                  <a:txBody>
                    <a:bodyPr/>
                    <a:lstStyle/>
                    <a:p>
                      <a:pPr algn="ctr" rtl="0" fontAlgn="base"/>
                      <a:r>
                        <a:rPr lang="en-US" sz="2000" b="0" i="0">
                          <a:effectLst/>
                          <a:latin typeface="Calibri" panose="020F0502020204030204" pitchFamily="34" charset="0"/>
                        </a:rPr>
                        <a:t>Class</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2000" b="0" i="0">
                          <a:effectLst/>
                          <a:latin typeface="Calibri" panose="020F0502020204030204" pitchFamily="34" charset="0"/>
                        </a:rPr>
                        <a:t>Pascal </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ComplexNumber</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complexNumber, Complex_Number,… </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588743"/>
                  </a:ext>
                </a:extLst>
              </a:tr>
              <a:tr h="442259">
                <a:tc>
                  <a:txBody>
                    <a:bodyPr/>
                    <a:lstStyle/>
                    <a:p>
                      <a:pPr algn="ctr" rtl="0" fontAlgn="base"/>
                      <a:r>
                        <a:rPr lang="en-US" sz="2000" b="0" i="0">
                          <a:effectLst/>
                          <a:latin typeface="Calibri" panose="020F0502020204030204" pitchFamily="34" charset="0"/>
                        </a:rPr>
                        <a:t>Interface</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2000" b="0" i="0">
                          <a:effectLst/>
                          <a:latin typeface="Calibri" panose="020F0502020204030204" pitchFamily="34" charset="0"/>
                        </a:rPr>
                        <a:t>Pascal </a:t>
                      </a:r>
                      <a:endParaRPr lang="en-US" sz="2800" b="0" i="0">
                        <a:effectLst/>
                      </a:endParaRPr>
                    </a:p>
                    <a:p>
                      <a:pPr algn="ctr" rtl="0" fontAlgn="base"/>
                      <a:r>
                        <a:rPr lang="en-US" sz="2000" b="0" i="0">
                          <a:effectLst/>
                          <a:latin typeface="Calibri" panose="020F0502020204030204" pitchFamily="34" charset="0"/>
                        </a:rPr>
                        <a:t>(Tiền tố I) </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IComplexNumber</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complexNumber, IcomplexNumber, Icomplex_Number,…</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907259"/>
                  </a:ext>
                </a:extLst>
              </a:tr>
              <a:tr h="442259">
                <a:tc>
                  <a:txBody>
                    <a:bodyPr/>
                    <a:lstStyle/>
                    <a:p>
                      <a:pPr algn="ctr" rtl="0" fontAlgn="base"/>
                      <a:r>
                        <a:rPr lang="en-US" sz="2000" b="0" i="0">
                          <a:effectLst/>
                          <a:latin typeface="Calibri" panose="020F0502020204030204" pitchFamily="34" charset="0"/>
                        </a:rPr>
                        <a:t>Abstract class </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2000" b="0" i="0">
                          <a:effectLst/>
                          <a:latin typeface="Calibri" panose="020F0502020204030204" pitchFamily="34" charset="0"/>
                        </a:rPr>
                        <a:t>Pascal </a:t>
                      </a:r>
                      <a:endParaRPr lang="en-US" sz="2800" b="0" i="0">
                        <a:effectLst/>
                      </a:endParaRPr>
                    </a:p>
                    <a:p>
                      <a:pPr algn="ctr" rtl="0" fontAlgn="base"/>
                      <a:r>
                        <a:rPr lang="en-US" sz="2000" b="0" i="0">
                          <a:effectLst/>
                          <a:latin typeface="Calibri" panose="020F0502020204030204" pitchFamily="34" charset="0"/>
                        </a:rPr>
                        <a:t>(Tiền tố A) </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AComplexNumber</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complexNumber, AcomplexNumber, Acomplex_Number,… </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973280"/>
                  </a:ext>
                </a:extLst>
              </a:tr>
              <a:tr h="226044">
                <a:tc>
                  <a:txBody>
                    <a:bodyPr/>
                    <a:lstStyle/>
                    <a:p>
                      <a:pPr algn="ctr" rtl="0" fontAlgn="base"/>
                      <a:r>
                        <a:rPr lang="en-US" sz="2000" b="0" i="0">
                          <a:effectLst/>
                          <a:latin typeface="Calibri" panose="020F0502020204030204" pitchFamily="34" charset="0"/>
                        </a:rPr>
                        <a:t>Field</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2000" b="0" i="0">
                          <a:effectLst/>
                          <a:latin typeface="Calibri" panose="020F0502020204030204" pitchFamily="34" charset="0"/>
                        </a:rPr>
                        <a:t>camelCase  </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sinhVien</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SinhVien,sinh_vien,… </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6345111"/>
                  </a:ext>
                </a:extLst>
              </a:tr>
              <a:tr h="334151">
                <a:tc>
                  <a:txBody>
                    <a:bodyPr/>
                    <a:lstStyle/>
                    <a:p>
                      <a:pPr algn="ctr" rtl="0" fontAlgn="base"/>
                      <a:r>
                        <a:rPr lang="en-US" sz="2000" b="0" i="0">
                          <a:effectLst/>
                          <a:latin typeface="Calibri" panose="020F0502020204030204" pitchFamily="34" charset="0"/>
                        </a:rPr>
                        <a:t>Property,</a:t>
                      </a:r>
                      <a:r>
                        <a:rPr lang="en-US" sz="1800" b="0" i="0">
                          <a:solidFill>
                            <a:srgbClr val="000000"/>
                          </a:solidFill>
                          <a:effectLst/>
                          <a:latin typeface="Arial" panose="020B0604020202020204" pitchFamily="34" charset="0"/>
                        </a:rPr>
                        <a:t> </a:t>
                      </a:r>
                      <a:r>
                        <a:rPr lang="en-US" sz="2000" b="0" i="0">
                          <a:effectLst/>
                          <a:latin typeface="Calibri" panose="020F0502020204030204" pitchFamily="34" charset="0"/>
                        </a:rPr>
                        <a:t>Method </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2000" b="0" i="0">
                          <a:effectLst/>
                          <a:latin typeface="Calibri" panose="020F0502020204030204" pitchFamily="34" charset="0"/>
                        </a:rPr>
                        <a:t>Pascal </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objComplexNumber.Real, </a:t>
                      </a:r>
                      <a:endParaRPr lang="en-US" sz="2800" b="0" i="0">
                        <a:effectLst/>
                      </a:endParaRPr>
                    </a:p>
                    <a:p>
                      <a:pPr algn="l" rtl="0" fontAlgn="base"/>
                      <a:r>
                        <a:rPr lang="en-US" sz="2000" b="0" i="0">
                          <a:effectLst/>
                          <a:latin typeface="Calibri" panose="020F0502020204030204" pitchFamily="34" charset="0"/>
                        </a:rPr>
                        <a:t>this.GetString()</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objComplexNumber.real, </a:t>
                      </a:r>
                      <a:endParaRPr lang="en-US" sz="2800" b="0" i="0">
                        <a:effectLst/>
                      </a:endParaRPr>
                    </a:p>
                    <a:p>
                      <a:pPr algn="l" rtl="0" fontAlgn="base"/>
                      <a:r>
                        <a:rPr lang="en-US" sz="2000" b="0" i="0">
                          <a:effectLst/>
                          <a:latin typeface="Calibri" panose="020F0502020204030204" pitchFamily="34" charset="0"/>
                        </a:rPr>
                        <a:t>this.getString() </a:t>
                      </a:r>
                      <a:endParaRPr lang="en-US" sz="2800" b="0" i="0">
                        <a:effectLs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7926415"/>
                  </a:ext>
                </a:extLst>
              </a:tr>
            </a:tbl>
          </a:graphicData>
        </a:graphic>
      </p:graphicFrame>
    </p:spTree>
    <p:extLst>
      <p:ext uri="{BB962C8B-B14F-4D97-AF65-F5344CB8AC3E}">
        <p14:creationId xmlns:p14="http://schemas.microsoft.com/office/powerpoint/2010/main" val="4116141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Naming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50683" y="841634"/>
            <a:ext cx="8674100" cy="451739"/>
          </a:xfrm>
        </p:spPr>
        <p:txBody>
          <a:bodyPr lIns="91440" tIns="45720" rIns="91440" bIns="45720" anchor="t"/>
          <a:lstStyle/>
          <a:p>
            <a:pPr marL="0" indent="0">
              <a:buNone/>
            </a:pPr>
            <a:r>
              <a:rPr lang="en-US">
                <a:latin typeface="Lato"/>
                <a:ea typeface="Lato"/>
                <a:cs typeface="Lato"/>
              </a:rPr>
              <a:t>[LT] Quy tắc đặt tên</a:t>
            </a:r>
            <a:endParaRPr lang="en-US" err="1">
              <a:latin typeface="Lato"/>
              <a:ea typeface="Lato"/>
              <a:cs typeface="Lato"/>
            </a:endParaRPr>
          </a:p>
        </p:txBody>
      </p:sp>
      <p:graphicFrame>
        <p:nvGraphicFramePr>
          <p:cNvPr id="6" name="Table 5">
            <a:extLst>
              <a:ext uri="{FF2B5EF4-FFF2-40B4-BE49-F238E27FC236}">
                <a16:creationId xmlns:a16="http://schemas.microsoft.com/office/drawing/2014/main" id="{475D715F-C660-F779-65EE-41B8B85D316F}"/>
              </a:ext>
            </a:extLst>
          </p:cNvPr>
          <p:cNvGraphicFramePr>
            <a:graphicFrameLocks noGrp="1"/>
          </p:cNvGraphicFramePr>
          <p:nvPr>
            <p:extLst>
              <p:ext uri="{D42A27DB-BD31-4B8C-83A1-F6EECF244321}">
                <p14:modId xmlns:p14="http://schemas.microsoft.com/office/powerpoint/2010/main" val="2911348973"/>
              </p:ext>
            </p:extLst>
          </p:nvPr>
        </p:nvGraphicFramePr>
        <p:xfrm>
          <a:off x="381964" y="1352937"/>
          <a:ext cx="8380071" cy="4532556"/>
        </p:xfrm>
        <a:graphic>
          <a:graphicData uri="http://schemas.openxmlformats.org/drawingml/2006/table">
            <a:tbl>
              <a:tblPr/>
              <a:tblGrid>
                <a:gridCol w="1737991">
                  <a:extLst>
                    <a:ext uri="{9D8B030D-6E8A-4147-A177-3AD203B41FA5}">
                      <a16:colId xmlns:a16="http://schemas.microsoft.com/office/drawing/2014/main" val="2907970710"/>
                    </a:ext>
                  </a:extLst>
                </a:gridCol>
                <a:gridCol w="2313149">
                  <a:extLst>
                    <a:ext uri="{9D8B030D-6E8A-4147-A177-3AD203B41FA5}">
                      <a16:colId xmlns:a16="http://schemas.microsoft.com/office/drawing/2014/main" val="3558849774"/>
                    </a:ext>
                  </a:extLst>
                </a:gridCol>
                <a:gridCol w="2245488">
                  <a:extLst>
                    <a:ext uri="{9D8B030D-6E8A-4147-A177-3AD203B41FA5}">
                      <a16:colId xmlns:a16="http://schemas.microsoft.com/office/drawing/2014/main" val="3416808855"/>
                    </a:ext>
                  </a:extLst>
                </a:gridCol>
                <a:gridCol w="2083443">
                  <a:extLst>
                    <a:ext uri="{9D8B030D-6E8A-4147-A177-3AD203B41FA5}">
                      <a16:colId xmlns:a16="http://schemas.microsoft.com/office/drawing/2014/main" val="2042834692"/>
                    </a:ext>
                  </a:extLst>
                </a:gridCol>
              </a:tblGrid>
              <a:tr h="171990">
                <a:tc>
                  <a:txBody>
                    <a:bodyPr/>
                    <a:lstStyle/>
                    <a:p>
                      <a:pPr algn="ctr" rtl="0" fontAlgn="base"/>
                      <a:r>
                        <a:rPr lang="en-US" sz="1600" b="0" i="0">
                          <a:effectLst/>
                          <a:latin typeface="+mn-lt"/>
                        </a:rPr>
                        <a:t>Loại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600" b="0" i="0">
                          <a:effectLst/>
                          <a:latin typeface="+mn-lt"/>
                        </a:rPr>
                        <a:t>Phong cách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600" b="0" i="0">
                          <a:effectLst/>
                          <a:latin typeface="+mn-lt"/>
                        </a:rPr>
                        <a:t>Ví dụ đúng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600" b="0" i="0">
                          <a:effectLst/>
                          <a:latin typeface="+mn-lt"/>
                        </a:rPr>
                        <a:t>Ví dụ sai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8915200"/>
                  </a:ext>
                </a:extLst>
              </a:tr>
              <a:tr h="388205">
                <a:tc>
                  <a:txBody>
                    <a:bodyPr/>
                    <a:lstStyle/>
                    <a:p>
                      <a:pPr algn="l" rtl="0" fontAlgn="base"/>
                      <a:r>
                        <a:rPr lang="vi-VN" sz="1600" b="0" i="0">
                          <a:effectLst/>
                          <a:latin typeface="+mn-lt"/>
                        </a:rPr>
                        <a:t>Lập trình hướng sự kiện (event) </a:t>
                      </a:r>
                      <a:endParaRPr lang="vi-VN"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vi-VN" sz="1600" b="0" i="0">
                          <a:effectLst/>
                          <a:latin typeface="+mn-lt"/>
                        </a:rPr>
                        <a:t>Đối tượng + _ + sự kiện (giống default của Visual Studio) </a:t>
                      </a:r>
                      <a:endParaRPr lang="vi-VN"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400" b="0" i="0">
                          <a:solidFill>
                            <a:srgbClr val="000000"/>
                          </a:solidFill>
                          <a:effectLst/>
                          <a:latin typeface="+mn-lt"/>
                        </a:rPr>
                        <a:t>btnSolve_Click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400" b="0" i="0">
                          <a:solidFill>
                            <a:srgbClr val="000000"/>
                          </a:solidFill>
                          <a:effectLst/>
                          <a:latin typeface="+mn-lt"/>
                        </a:rPr>
                        <a:t>btnSolveClick, BtnSolveClick,…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2012003"/>
                  </a:ext>
                </a:extLst>
              </a:tr>
              <a:tr h="334151">
                <a:tc>
                  <a:txBody>
                    <a:bodyPr/>
                    <a:lstStyle/>
                    <a:p>
                      <a:pPr algn="l" rtl="0" fontAlgn="base"/>
                      <a:r>
                        <a:rPr lang="en-US" sz="1600" b="0" i="0">
                          <a:effectLst/>
                          <a:latin typeface="+mn-lt"/>
                        </a:rPr>
                        <a:t>CONST, CONFIG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snake_case và viết hoa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KHOA_HOC=65, HOURS_OF_A_DAY=24,…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khoa_hoc=65, HoursOfADay=24,…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37528"/>
                  </a:ext>
                </a:extLst>
              </a:tr>
              <a:tr h="334151">
                <a:tc>
                  <a:txBody>
                    <a:bodyPr/>
                    <a:lstStyle/>
                    <a:p>
                      <a:pPr algn="l" rtl="0" fontAlgn="base"/>
                      <a:r>
                        <a:rPr lang="vi-VN" sz="1600" b="0" i="0">
                          <a:effectLst/>
                          <a:latin typeface="+mn-lt"/>
                        </a:rPr>
                        <a:t>Biến cục bộ (biến địa phương) </a:t>
                      </a:r>
                      <a:endParaRPr lang="vi-VN"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Pascal </a:t>
                      </a:r>
                      <a:endParaRPr lang="en-US" sz="2000" b="0" i="0">
                        <a:effectLst/>
                        <a:latin typeface="+mn-lt"/>
                      </a:endParaRPr>
                    </a:p>
                    <a:p>
                      <a:pPr algn="l" rtl="0" fontAlgn="base"/>
                      <a:r>
                        <a:rPr lang="en-US" sz="1600" b="0" i="0">
                          <a:effectLst/>
                          <a:latin typeface="+mn-lt"/>
                        </a:rPr>
                        <a:t>(Có tiền tố _)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_SinhVien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SinhVien,sinh_vien,…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118279"/>
                  </a:ext>
                </a:extLst>
              </a:tr>
              <a:tr h="226044">
                <a:tc>
                  <a:txBody>
                    <a:bodyPr/>
                    <a:lstStyle/>
                    <a:p>
                      <a:pPr algn="l" rtl="0" fontAlgn="base"/>
                      <a:r>
                        <a:rPr lang="en-US" sz="1600" b="0" i="0">
                          <a:effectLst/>
                          <a:latin typeface="+mn-lt"/>
                        </a:rPr>
                        <a:t>Biến trong Method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Pascal </a:t>
                      </a:r>
                      <a:endParaRPr lang="en-US" sz="2000" b="0" i="0">
                        <a:effectLst/>
                        <a:latin typeface="+mn-lt"/>
                      </a:endParaRPr>
                    </a:p>
                    <a:p>
                      <a:pPr algn="l" rtl="0" fontAlgn="base"/>
                      <a:r>
                        <a:rPr lang="en-US" sz="1600" b="0" i="0">
                          <a:effectLst/>
                          <a:latin typeface="+mn-lt"/>
                        </a:rPr>
                        <a:t>(Có tiền tố i)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iSinhVien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SinhVien,sinh_vien,…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929550"/>
                  </a:ext>
                </a:extLst>
              </a:tr>
              <a:tr h="388205">
                <a:tc>
                  <a:txBody>
                    <a:bodyPr/>
                    <a:lstStyle/>
                    <a:p>
                      <a:pPr algn="l" rtl="0" fontAlgn="base"/>
                      <a:r>
                        <a:rPr lang="vi-VN" sz="1600" b="0" i="0">
                          <a:effectLst/>
                          <a:latin typeface="+mn-lt"/>
                        </a:rPr>
                        <a:t>Biến tương tác, lựa chọn của người dùng  </a:t>
                      </a:r>
                      <a:endParaRPr lang="vi-VN"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camelCase </a:t>
                      </a:r>
                      <a:endParaRPr lang="en-US" sz="2000" b="0" i="0">
                        <a:effectLst/>
                        <a:latin typeface="+mn-lt"/>
                      </a:endParaRPr>
                    </a:p>
                    <a:p>
                      <a:pPr algn="l" rtl="0" fontAlgn="base"/>
                      <a:r>
                        <a:rPr lang="en-US" sz="1600" b="0" i="0">
                          <a:effectLst/>
                          <a:latin typeface="+mn-lt"/>
                        </a:rPr>
                        <a:t>(Có tiền tố input)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inputSinhVien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SinhVien,sinh_vien,…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4151341"/>
                  </a:ext>
                </a:extLst>
              </a:tr>
              <a:tr h="145710">
                <a:tc>
                  <a:txBody>
                    <a:bodyPr/>
                    <a:lstStyle/>
                    <a:p>
                      <a:pPr algn="l" rtl="0" fontAlgn="base"/>
                      <a:r>
                        <a:rPr lang="en-US" sz="1600" b="0" i="0">
                          <a:effectLst/>
                          <a:latin typeface="+mn-lt"/>
                        </a:rPr>
                        <a:t>Vòng lặp foreach:</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vi-VN" sz="1600" b="0" i="0">
                          <a:effectLst/>
                          <a:latin typeface="+mn-lt"/>
                        </a:rPr>
                        <a:t>(Có tiền tố item + đối tượng) </a:t>
                      </a:r>
                      <a:endParaRPr lang="vi-VN"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itemSinhVien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SinhVien,sinh_vien,…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9356391"/>
                  </a:ext>
                </a:extLst>
              </a:tr>
              <a:tr h="226044">
                <a:tc>
                  <a:txBody>
                    <a:bodyPr/>
                    <a:lstStyle/>
                    <a:p>
                      <a:pPr algn="l" rtl="0" fontAlgn="base"/>
                      <a:r>
                        <a:rPr lang="en-US" sz="1600" b="0" i="0">
                          <a:effectLst/>
                          <a:latin typeface="+mn-lt"/>
                        </a:rPr>
                        <a:t>Exception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vi-VN" sz="1600" b="0" i="0">
                          <a:effectLst/>
                          <a:latin typeface="+mn-lt"/>
                        </a:rPr>
                        <a:t>Thường dùng ex hoặc e </a:t>
                      </a:r>
                      <a:endParaRPr lang="vi-VN"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600" b="0" i="0">
                          <a:effectLst/>
                          <a:latin typeface="+mn-lt"/>
                        </a:rPr>
                        <a:t>Exception ex </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US" sz="200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5840834"/>
                  </a:ext>
                </a:extLst>
              </a:tr>
              <a:tr h="223587">
                <a:tc>
                  <a:txBody>
                    <a:bodyPr/>
                    <a:lstStyle/>
                    <a:p>
                      <a:pPr algn="l" rtl="0" fontAlgn="base"/>
                      <a:r>
                        <a:rPr lang="en-US" sz="1400" b="0" i="0">
                          <a:solidFill>
                            <a:srgbClr val="569CD6"/>
                          </a:solidFill>
                          <a:effectLst/>
                          <a:latin typeface="+mn-lt"/>
                        </a:rPr>
                        <a:t>Enum</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US" sz="200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400" b="0" i="0">
                          <a:solidFill>
                            <a:srgbClr val="4EC9B0"/>
                          </a:solidFill>
                          <a:effectLst/>
                          <a:latin typeface="+mn-lt"/>
                        </a:rPr>
                        <a:t>eCHOOSE</a:t>
                      </a:r>
                      <a:endParaRPr lang="en-US" sz="2000" b="0" i="0">
                        <a:solidFill>
                          <a:srgbClr val="F5F5F5"/>
                        </a:solidFill>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400" b="0" i="0">
                          <a:solidFill>
                            <a:srgbClr val="4EC9B0"/>
                          </a:solidFill>
                          <a:effectLst/>
                          <a:latin typeface="+mn-lt"/>
                        </a:rPr>
                        <a:t>eCHOOSE</a:t>
                      </a:r>
                      <a:endParaRPr lang="en-US" sz="2000" b="0" i="0">
                        <a:effectLst/>
                        <a:latin typeface="+mn-lt"/>
                      </a:endParaRPr>
                    </a:p>
                  </a:txBody>
                  <a:tcPr marL="29484" marR="29484" marT="14742" marB="147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0023806"/>
                  </a:ext>
                </a:extLst>
              </a:tr>
            </a:tbl>
          </a:graphicData>
        </a:graphic>
      </p:graphicFrame>
    </p:spTree>
    <p:extLst>
      <p:ext uri="{BB962C8B-B14F-4D97-AF65-F5344CB8AC3E}">
        <p14:creationId xmlns:p14="http://schemas.microsoft.com/office/powerpoint/2010/main" val="363553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38</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Naming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50683" y="992105"/>
            <a:ext cx="8674100" cy="451739"/>
          </a:xfrm>
        </p:spPr>
        <p:txBody>
          <a:bodyPr lIns="91440" tIns="45720" rIns="91440" bIns="45720" anchor="t"/>
          <a:lstStyle/>
          <a:p>
            <a:pPr marL="0" indent="0">
              <a:buNone/>
            </a:pPr>
            <a:r>
              <a:rPr lang="en-US">
                <a:latin typeface="Lato"/>
                <a:ea typeface="Lato"/>
                <a:cs typeface="Lato"/>
              </a:rPr>
              <a:t>[Áp dụng] Quy tắc đặt tên</a:t>
            </a:r>
            <a:endParaRPr lang="en-US" err="1">
              <a:latin typeface="Lato"/>
              <a:ea typeface="Lato"/>
              <a:cs typeface="Lato"/>
            </a:endParaRPr>
          </a:p>
        </p:txBody>
      </p:sp>
      <p:graphicFrame>
        <p:nvGraphicFramePr>
          <p:cNvPr id="5" name="Table 5">
            <a:extLst>
              <a:ext uri="{FF2B5EF4-FFF2-40B4-BE49-F238E27FC236}">
                <a16:creationId xmlns:a16="http://schemas.microsoft.com/office/drawing/2014/main" id="{5A786B15-E7C4-1397-9897-6DEDDFDEE9A7}"/>
              </a:ext>
            </a:extLst>
          </p:cNvPr>
          <p:cNvGraphicFramePr>
            <a:graphicFrameLocks noGrp="1"/>
          </p:cNvGraphicFramePr>
          <p:nvPr>
            <p:extLst>
              <p:ext uri="{D42A27DB-BD31-4B8C-83A1-F6EECF244321}">
                <p14:modId xmlns:p14="http://schemas.microsoft.com/office/powerpoint/2010/main" val="3699339405"/>
              </p:ext>
            </p:extLst>
          </p:nvPr>
        </p:nvGraphicFramePr>
        <p:xfrm>
          <a:off x="345611" y="1604655"/>
          <a:ext cx="8484243" cy="3757181"/>
        </p:xfrm>
        <a:graphic>
          <a:graphicData uri="http://schemas.openxmlformats.org/drawingml/2006/table">
            <a:tbl>
              <a:tblPr firstRow="1" bandRow="1">
                <a:tableStyleId>{5C22544A-7EE6-4342-B048-85BDC9FD1C3A}</a:tableStyleId>
              </a:tblPr>
              <a:tblGrid>
                <a:gridCol w="2652232">
                  <a:extLst>
                    <a:ext uri="{9D8B030D-6E8A-4147-A177-3AD203B41FA5}">
                      <a16:colId xmlns:a16="http://schemas.microsoft.com/office/drawing/2014/main" val="1419577572"/>
                    </a:ext>
                  </a:extLst>
                </a:gridCol>
                <a:gridCol w="5832011">
                  <a:extLst>
                    <a:ext uri="{9D8B030D-6E8A-4147-A177-3AD203B41FA5}">
                      <a16:colId xmlns:a16="http://schemas.microsoft.com/office/drawing/2014/main" val="13193654"/>
                    </a:ext>
                  </a:extLst>
                </a:gridCol>
              </a:tblGrid>
              <a:tr h="648221">
                <a:tc>
                  <a:txBody>
                    <a:bodyPr/>
                    <a:lstStyle/>
                    <a:p>
                      <a:r>
                        <a:rPr lang="en-US" sz="2400"/>
                        <a:t>Loại</a:t>
                      </a:r>
                      <a:endParaRPr lang="en-US" sz="2400" err="1"/>
                    </a:p>
                  </a:txBody>
                  <a:tcPr/>
                </a:tc>
                <a:tc>
                  <a:txBody>
                    <a:bodyPr/>
                    <a:lstStyle/>
                    <a:p>
                      <a:r>
                        <a:rPr lang="en-US" sz="2400"/>
                        <a:t>Áp dụng thực tế</a:t>
                      </a:r>
                      <a:endParaRPr lang="en-US" sz="2400" err="1"/>
                    </a:p>
                  </a:txBody>
                  <a:tcPr/>
                </a:tc>
                <a:extLst>
                  <a:ext uri="{0D108BD9-81ED-4DB2-BD59-A6C34878D82A}">
                    <a16:rowId xmlns:a16="http://schemas.microsoft.com/office/drawing/2014/main" val="3587333763"/>
                  </a:ext>
                </a:extLst>
              </a:tr>
              <a:tr h="231097">
                <a:tc>
                  <a:txBody>
                    <a:bodyPr/>
                    <a:lstStyle/>
                    <a:p>
                      <a:r>
                        <a:rPr lang="en-US" sz="2400"/>
                        <a:t>Class</a:t>
                      </a:r>
                    </a:p>
                  </a:txBody>
                  <a:tcPr/>
                </a:tc>
                <a:tc>
                  <a:txBody>
                    <a:bodyPr/>
                    <a:lstStyle/>
                    <a:p>
                      <a:r>
                        <a:rPr lang="en-US" sz="2400"/>
                        <a:t>RoundHole, RoundPeg, SquarePeg</a:t>
                      </a:r>
                      <a:endParaRPr lang="en-US" sz="2400" err="1"/>
                    </a:p>
                  </a:txBody>
                  <a:tcPr/>
                </a:tc>
                <a:extLst>
                  <a:ext uri="{0D108BD9-81ED-4DB2-BD59-A6C34878D82A}">
                    <a16:rowId xmlns:a16="http://schemas.microsoft.com/office/drawing/2014/main" val="1401278388"/>
                  </a:ext>
                </a:extLst>
              </a:tr>
              <a:tr h="317907">
                <a:tc>
                  <a:txBody>
                    <a:bodyPr/>
                    <a:lstStyle/>
                    <a:p>
                      <a:r>
                        <a:rPr lang="en-US" sz="2400"/>
                        <a:t>Interface</a:t>
                      </a:r>
                    </a:p>
                  </a:txBody>
                  <a:tcPr/>
                </a:tc>
                <a:tc>
                  <a:txBody>
                    <a:bodyPr/>
                    <a:lstStyle/>
                    <a:p>
                      <a:r>
                        <a:rPr lang="en-US" sz="2400"/>
                        <a:t>ISquare, IRound</a:t>
                      </a:r>
                      <a:endParaRPr lang="en-US" sz="2400" err="1"/>
                    </a:p>
                  </a:txBody>
                  <a:tcPr/>
                </a:tc>
                <a:extLst>
                  <a:ext uri="{0D108BD9-81ED-4DB2-BD59-A6C34878D82A}">
                    <a16:rowId xmlns:a16="http://schemas.microsoft.com/office/drawing/2014/main" val="1008908872"/>
                  </a:ext>
                </a:extLst>
              </a:tr>
              <a:tr h="173224">
                <a:tc>
                  <a:txBody>
                    <a:bodyPr/>
                    <a:lstStyle/>
                    <a:p>
                      <a:r>
                        <a:rPr lang="en-US" sz="2400"/>
                        <a:t>Abstract class</a:t>
                      </a:r>
                    </a:p>
                  </a:txBody>
                  <a:tcPr/>
                </a:tc>
                <a:tc>
                  <a:txBody>
                    <a:bodyPr/>
                    <a:lstStyle/>
                    <a:p>
                      <a:r>
                        <a:rPr lang="en-US" sz="2400"/>
                        <a:t>APerson</a:t>
                      </a:r>
                      <a:endParaRPr lang="en-US" sz="2400" err="1"/>
                    </a:p>
                  </a:txBody>
                  <a:tcPr/>
                </a:tc>
                <a:extLst>
                  <a:ext uri="{0D108BD9-81ED-4DB2-BD59-A6C34878D82A}">
                    <a16:rowId xmlns:a16="http://schemas.microsoft.com/office/drawing/2014/main" val="9711334"/>
                  </a:ext>
                </a:extLst>
              </a:tr>
              <a:tr h="0">
                <a:tc>
                  <a:txBody>
                    <a:bodyPr/>
                    <a:lstStyle/>
                    <a:p>
                      <a:r>
                        <a:rPr lang="en-US" sz="2400"/>
                        <a:t>Field</a:t>
                      </a:r>
                    </a:p>
                  </a:txBody>
                  <a:tcPr/>
                </a:tc>
                <a:tc>
                  <a:txBody>
                    <a:bodyPr/>
                    <a:lstStyle/>
                    <a:p>
                      <a:r>
                        <a:rPr lang="en-US" sz="2400"/>
                        <a:t>drawingScale, path, content </a:t>
                      </a:r>
                    </a:p>
                  </a:txBody>
                  <a:tcPr/>
                </a:tc>
                <a:extLst>
                  <a:ext uri="{0D108BD9-81ED-4DB2-BD59-A6C34878D82A}">
                    <a16:rowId xmlns:a16="http://schemas.microsoft.com/office/drawing/2014/main" val="323493730"/>
                  </a:ext>
                </a:extLst>
              </a:tr>
              <a:tr h="0">
                <a:tc>
                  <a:txBody>
                    <a:bodyPr/>
                    <a:lstStyle/>
                    <a:p>
                      <a:r>
                        <a:rPr lang="en-US" sz="2400"/>
                        <a:t>Property, Method</a:t>
                      </a:r>
                    </a:p>
                  </a:txBody>
                  <a:tcPr/>
                </a:tc>
                <a:tc>
                  <a:txBody>
                    <a:bodyPr/>
                    <a:lstStyle/>
                    <a:p>
                      <a:r>
                        <a:rPr lang="en-US" sz="2400"/>
                        <a:t>Width, Radius</a:t>
                      </a:r>
                    </a:p>
                  </a:txBody>
                  <a:tcPr/>
                </a:tc>
                <a:extLst>
                  <a:ext uri="{0D108BD9-81ED-4DB2-BD59-A6C34878D82A}">
                    <a16:rowId xmlns:a16="http://schemas.microsoft.com/office/drawing/2014/main" val="3492999231"/>
                  </a:ext>
                </a:extLst>
              </a:tr>
              <a:tr h="690705">
                <a:tc>
                  <a:txBody>
                    <a:bodyPr/>
                    <a:lstStyle/>
                    <a:p>
                      <a:r>
                        <a:rPr lang="en-US" sz="2400"/>
                        <a:t>Lập trình hướng </a:t>
                      </a:r>
                    </a:p>
                    <a:p>
                      <a:r>
                        <a:rPr lang="en-US" sz="2400"/>
                        <a:t>sự kiện (event) </a:t>
                      </a:r>
                    </a:p>
                  </a:txBody>
                  <a:tcPr/>
                </a:tc>
                <a:tc>
                  <a:txBody>
                    <a:bodyPr/>
                    <a:lstStyle/>
                    <a:p>
                      <a:r>
                        <a:rPr lang="en-US" sz="2400"/>
                        <a:t>btnSolve_Click, rdoRoundHoleSquarePeg_CheckedChange</a:t>
                      </a:r>
                      <a:endParaRPr lang="en-US" sz="2400" err="1"/>
                    </a:p>
                  </a:txBody>
                  <a:tcPr/>
                </a:tc>
                <a:extLst>
                  <a:ext uri="{0D108BD9-81ED-4DB2-BD59-A6C34878D82A}">
                    <a16:rowId xmlns:a16="http://schemas.microsoft.com/office/drawing/2014/main" val="4177835201"/>
                  </a:ext>
                </a:extLst>
              </a:tr>
            </a:tbl>
          </a:graphicData>
        </a:graphic>
      </p:graphicFrame>
    </p:spTree>
    <p:extLst>
      <p:ext uri="{BB962C8B-B14F-4D97-AF65-F5344CB8AC3E}">
        <p14:creationId xmlns:p14="http://schemas.microsoft.com/office/powerpoint/2010/main" val="3475159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F496AF-93A4-7E3C-B189-4EE9FD5D09CA}"/>
              </a:ext>
            </a:extLst>
          </p:cNvPr>
          <p:cNvSpPr>
            <a:spLocks noGrp="1"/>
          </p:cNvSpPr>
          <p:nvPr>
            <p:ph type="sldNum" sz="quarter" idx="12"/>
          </p:nvPr>
        </p:nvSpPr>
        <p:spPr/>
        <p:txBody>
          <a:bodyPr/>
          <a:lstStyle/>
          <a:p>
            <a:fld id="{9EA0BE3B-158A-4EDF-80DC-E394A0D1600F}" type="slidenum">
              <a:rPr lang="en-US" smtClean="0"/>
              <a:pPr/>
              <a:t>39</a:t>
            </a:fld>
            <a:endParaRPr lang="en-US"/>
          </a:p>
        </p:txBody>
      </p:sp>
      <p:sp>
        <p:nvSpPr>
          <p:cNvPr id="3" name="Title 2">
            <a:extLst>
              <a:ext uri="{FF2B5EF4-FFF2-40B4-BE49-F238E27FC236}">
                <a16:creationId xmlns:a16="http://schemas.microsoft.com/office/drawing/2014/main" id="{8F965532-E3F0-D72D-A72D-84A32154FA61}"/>
              </a:ext>
            </a:extLst>
          </p:cNvPr>
          <p:cNvSpPr>
            <a:spLocks noGrp="1"/>
          </p:cNvSpPr>
          <p:nvPr>
            <p:ph type="title"/>
          </p:nvPr>
        </p:nvSpPr>
        <p:spPr/>
        <p:txBody>
          <a:bodyPr lIns="91440" tIns="45720" rIns="91440" bIns="45720" anchor="t"/>
          <a:lstStyle/>
          <a:p>
            <a:r>
              <a:rPr lang="en-US">
                <a:latin typeface="Lato"/>
                <a:ea typeface="Lato"/>
                <a:cs typeface="Lato"/>
              </a:rPr>
              <a:t>Naming Convention</a:t>
            </a:r>
            <a:endParaRPr lang="en-US"/>
          </a:p>
        </p:txBody>
      </p:sp>
      <p:sp>
        <p:nvSpPr>
          <p:cNvPr id="4" name="Text Placeholder 3">
            <a:extLst>
              <a:ext uri="{FF2B5EF4-FFF2-40B4-BE49-F238E27FC236}">
                <a16:creationId xmlns:a16="http://schemas.microsoft.com/office/drawing/2014/main" id="{4806D35F-3D85-E808-52D5-2E98C466F7F1}"/>
              </a:ext>
            </a:extLst>
          </p:cNvPr>
          <p:cNvSpPr>
            <a:spLocks noGrp="1"/>
          </p:cNvSpPr>
          <p:nvPr>
            <p:ph type="body" sz="quarter" idx="13"/>
          </p:nvPr>
        </p:nvSpPr>
        <p:spPr>
          <a:xfrm>
            <a:off x="234950" y="1012784"/>
            <a:ext cx="8674100" cy="5083215"/>
          </a:xfrm>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Quy </a:t>
            </a:r>
            <a:r>
              <a:rPr lang="en-US" err="1">
                <a:latin typeface="Lato"/>
                <a:ea typeface="Lato"/>
                <a:cs typeface="Lato"/>
              </a:rPr>
              <a:t>tắc</a:t>
            </a:r>
            <a:r>
              <a:rPr lang="en-US">
                <a:latin typeface="Lato"/>
                <a:ea typeface="Lato"/>
                <a:cs typeface="Lato"/>
              </a:rPr>
              <a:t> </a:t>
            </a:r>
            <a:r>
              <a:rPr lang="en-US" err="1">
                <a:latin typeface="Lato"/>
                <a:ea typeface="Lato"/>
                <a:cs typeface="Lato"/>
              </a:rPr>
              <a:t>đặt</a:t>
            </a:r>
            <a:r>
              <a:rPr lang="en-US">
                <a:latin typeface="Lato"/>
                <a:ea typeface="Lato"/>
                <a:cs typeface="Lato"/>
              </a:rPr>
              <a:t> </a:t>
            </a:r>
            <a:r>
              <a:rPr lang="en-US" err="1">
                <a:latin typeface="Lato"/>
                <a:ea typeface="Lato"/>
                <a:cs typeface="Lato"/>
              </a:rPr>
              <a:t>tên</a:t>
            </a:r>
          </a:p>
        </p:txBody>
      </p:sp>
      <p:graphicFrame>
        <p:nvGraphicFramePr>
          <p:cNvPr id="5" name="Table 5">
            <a:extLst>
              <a:ext uri="{FF2B5EF4-FFF2-40B4-BE49-F238E27FC236}">
                <a16:creationId xmlns:a16="http://schemas.microsoft.com/office/drawing/2014/main" id="{C41B36E8-A13E-5F4D-B652-EFC83E575D11}"/>
              </a:ext>
            </a:extLst>
          </p:cNvPr>
          <p:cNvGraphicFramePr>
            <a:graphicFrameLocks noGrp="1"/>
          </p:cNvGraphicFramePr>
          <p:nvPr>
            <p:extLst>
              <p:ext uri="{D42A27DB-BD31-4B8C-83A1-F6EECF244321}">
                <p14:modId xmlns:p14="http://schemas.microsoft.com/office/powerpoint/2010/main" val="126775039"/>
              </p:ext>
            </p:extLst>
          </p:nvPr>
        </p:nvGraphicFramePr>
        <p:xfrm>
          <a:off x="296657" y="1603093"/>
          <a:ext cx="8612266" cy="3388682"/>
        </p:xfrm>
        <a:graphic>
          <a:graphicData uri="http://schemas.openxmlformats.org/drawingml/2006/table">
            <a:tbl>
              <a:tblPr firstRow="1" bandRow="1">
                <a:tableStyleId>{5C22544A-7EE6-4342-B048-85BDC9FD1C3A}</a:tableStyleId>
              </a:tblPr>
              <a:tblGrid>
                <a:gridCol w="3374020">
                  <a:extLst>
                    <a:ext uri="{9D8B030D-6E8A-4147-A177-3AD203B41FA5}">
                      <a16:colId xmlns:a16="http://schemas.microsoft.com/office/drawing/2014/main" val="3504693585"/>
                    </a:ext>
                  </a:extLst>
                </a:gridCol>
                <a:gridCol w="5238246">
                  <a:extLst>
                    <a:ext uri="{9D8B030D-6E8A-4147-A177-3AD203B41FA5}">
                      <a16:colId xmlns:a16="http://schemas.microsoft.com/office/drawing/2014/main" val="3007660306"/>
                    </a:ext>
                  </a:extLst>
                </a:gridCol>
              </a:tblGrid>
              <a:tr h="254644">
                <a:tc>
                  <a:txBody>
                    <a:bodyPr/>
                    <a:lstStyle/>
                    <a:p>
                      <a:r>
                        <a:rPr lang="en-US" sz="2000"/>
                        <a:t>Loại</a:t>
                      </a:r>
                      <a:endParaRPr lang="en-US" sz="2000" err="1"/>
                    </a:p>
                  </a:txBody>
                  <a:tcPr/>
                </a:tc>
                <a:tc>
                  <a:txBody>
                    <a:bodyPr/>
                    <a:lstStyle/>
                    <a:p>
                      <a:r>
                        <a:rPr lang="en-US" sz="2000"/>
                        <a:t>Áp dụng thực tế</a:t>
                      </a:r>
                      <a:endParaRPr lang="en-US" sz="2000" err="1"/>
                    </a:p>
                  </a:txBody>
                  <a:tcPr/>
                </a:tc>
                <a:extLst>
                  <a:ext uri="{0D108BD9-81ED-4DB2-BD59-A6C34878D82A}">
                    <a16:rowId xmlns:a16="http://schemas.microsoft.com/office/drawing/2014/main" val="3176501092"/>
                  </a:ext>
                </a:extLst>
              </a:tr>
              <a:tr h="426609">
                <a:tc>
                  <a:txBody>
                    <a:bodyPr/>
                    <a:lstStyle/>
                    <a:p>
                      <a:r>
                        <a:rPr lang="en-US" sz="2000"/>
                        <a:t>CONST, CONFIG</a:t>
                      </a:r>
                    </a:p>
                  </a:txBody>
                  <a:tcPr/>
                </a:tc>
                <a:tc>
                  <a:txBody>
                    <a:bodyPr/>
                    <a:lstStyle/>
                    <a:p>
                      <a:r>
                        <a:rPr lang="en-US" sz="2000"/>
                        <a:t>CHARACTER_O_DRAW_AXIS, GROUP_NAME, PEN_SIZE</a:t>
                      </a:r>
                    </a:p>
                  </a:txBody>
                  <a:tcPr/>
                </a:tc>
                <a:extLst>
                  <a:ext uri="{0D108BD9-81ED-4DB2-BD59-A6C34878D82A}">
                    <a16:rowId xmlns:a16="http://schemas.microsoft.com/office/drawing/2014/main" val="3927163893"/>
                  </a:ext>
                </a:extLst>
              </a:tr>
              <a:tr h="401642">
                <a:tc>
                  <a:txBody>
                    <a:bodyPr/>
                    <a:lstStyle/>
                    <a:p>
                      <a:r>
                        <a:rPr lang="en-US" sz="2000"/>
                        <a:t>Biến cục bộ (biến địa phương)</a:t>
                      </a:r>
                    </a:p>
                  </a:txBody>
                  <a:tcPr/>
                </a:tc>
                <a:tc>
                  <a:txBody>
                    <a:bodyPr/>
                    <a:lstStyle/>
                    <a:p>
                      <a:r>
                        <a:rPr lang="en-US" sz="2000"/>
                        <a:t>_inputDistance, _frmOutput</a:t>
                      </a:r>
                      <a:endParaRPr lang="en-US" sz="2000" err="1"/>
                    </a:p>
                  </a:txBody>
                  <a:tcPr/>
                </a:tc>
                <a:extLst>
                  <a:ext uri="{0D108BD9-81ED-4DB2-BD59-A6C34878D82A}">
                    <a16:rowId xmlns:a16="http://schemas.microsoft.com/office/drawing/2014/main" val="1716472112"/>
                  </a:ext>
                </a:extLst>
              </a:tr>
              <a:tr h="266217">
                <a:tc>
                  <a:txBody>
                    <a:bodyPr/>
                    <a:lstStyle/>
                    <a:p>
                      <a:r>
                        <a:rPr lang="en-US" sz="2000"/>
                        <a:t>Biến truyền vào Method</a:t>
                      </a:r>
                    </a:p>
                  </a:txBody>
                  <a:tcPr/>
                </a:tc>
                <a:tc>
                  <a:txBody>
                    <a:bodyPr/>
                    <a:lstStyle/>
                    <a:p>
                      <a:r>
                        <a:rPr lang="en-US" sz="2000"/>
                        <a:t>iTextBox, iRadius</a:t>
                      </a:r>
                      <a:endParaRPr lang="en-US" sz="2000" err="1"/>
                    </a:p>
                  </a:txBody>
                  <a:tcPr/>
                </a:tc>
                <a:extLst>
                  <a:ext uri="{0D108BD9-81ED-4DB2-BD59-A6C34878D82A}">
                    <a16:rowId xmlns:a16="http://schemas.microsoft.com/office/drawing/2014/main" val="3077694675"/>
                  </a:ext>
                </a:extLst>
              </a:tr>
              <a:tr h="688197">
                <a:tc>
                  <a:txBody>
                    <a:bodyPr/>
                    <a:lstStyle/>
                    <a:p>
                      <a:r>
                        <a:rPr lang="en-US" sz="2000"/>
                        <a:t>Biến tương tác, lựa chọn của người dùng</a:t>
                      </a:r>
                      <a:endParaRPr lang="en-US" sz="2000" err="1"/>
                    </a:p>
                  </a:txBody>
                  <a:tcPr/>
                </a:tc>
                <a:tc>
                  <a:txBody>
                    <a:bodyPr/>
                    <a:lstStyle/>
                    <a:p>
                      <a:r>
                        <a:rPr lang="en-US" sz="2000"/>
                        <a:t>_inputDataOne, _inputDataTwo</a:t>
                      </a:r>
                      <a:endParaRPr lang="en-US" sz="2000" err="1"/>
                    </a:p>
                  </a:txBody>
                  <a:tcPr/>
                </a:tc>
                <a:extLst>
                  <a:ext uri="{0D108BD9-81ED-4DB2-BD59-A6C34878D82A}">
                    <a16:rowId xmlns:a16="http://schemas.microsoft.com/office/drawing/2014/main" val="2719541255"/>
                  </a:ext>
                </a:extLst>
              </a:tr>
              <a:tr h="187510">
                <a:tc>
                  <a:txBody>
                    <a:bodyPr/>
                    <a:lstStyle/>
                    <a:p>
                      <a:r>
                        <a:rPr lang="en-US" sz="2000"/>
                        <a:t>Vòng lặp for each</a:t>
                      </a:r>
                    </a:p>
                  </a:txBody>
                  <a:tcPr/>
                </a:tc>
                <a:tc>
                  <a:txBody>
                    <a:bodyPr/>
                    <a:lstStyle/>
                    <a:p>
                      <a:r>
                        <a:rPr lang="en-US" sz="2000"/>
                        <a:t>itemXmlElements, itemListTakePropertiesObject</a:t>
                      </a:r>
                      <a:endParaRPr lang="en-US" sz="2000" err="1"/>
                    </a:p>
                  </a:txBody>
                  <a:tcPr/>
                </a:tc>
                <a:extLst>
                  <a:ext uri="{0D108BD9-81ED-4DB2-BD59-A6C34878D82A}">
                    <a16:rowId xmlns:a16="http://schemas.microsoft.com/office/drawing/2014/main" val="2666477507"/>
                  </a:ext>
                </a:extLst>
              </a:tr>
              <a:tr h="323705">
                <a:tc>
                  <a:txBody>
                    <a:bodyPr/>
                    <a:lstStyle/>
                    <a:p>
                      <a:r>
                        <a:rPr lang="en-US" sz="2000"/>
                        <a:t>Exception</a:t>
                      </a:r>
                    </a:p>
                  </a:txBody>
                  <a:tcPr/>
                </a:tc>
                <a:tc>
                  <a:txBody>
                    <a:bodyPr/>
                    <a:lstStyle/>
                    <a:p>
                      <a:r>
                        <a:rPr lang="en-US" sz="2000"/>
                        <a:t>Ex</a:t>
                      </a:r>
                    </a:p>
                  </a:txBody>
                  <a:tcPr/>
                </a:tc>
                <a:extLst>
                  <a:ext uri="{0D108BD9-81ED-4DB2-BD59-A6C34878D82A}">
                    <a16:rowId xmlns:a16="http://schemas.microsoft.com/office/drawing/2014/main" val="3641173594"/>
                  </a:ext>
                </a:extLst>
              </a:tr>
            </a:tbl>
          </a:graphicData>
        </a:graphic>
      </p:graphicFrame>
    </p:spTree>
    <p:extLst>
      <p:ext uri="{BB962C8B-B14F-4D97-AF65-F5344CB8AC3E}">
        <p14:creationId xmlns:p14="http://schemas.microsoft.com/office/powerpoint/2010/main" val="20967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Đặt vấn đề</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lgn="just">
              <a:buNone/>
            </a:pPr>
            <a:r>
              <a:rPr lang="en-US"/>
              <a:t>Tình huống: </a:t>
            </a:r>
            <a:r>
              <a:rPr lang="vi-VN"/>
              <a:t>Dịp Tết vừa rồi, bạn đi du lịch Mỹ 1 tuần để nghỉ ngơi</a:t>
            </a:r>
            <a:r>
              <a:rPr lang="en-US"/>
              <a:t>.</a:t>
            </a:r>
            <a:r>
              <a:rPr lang="vi-VN"/>
              <a:t> Bạn đem theo sạc điện thoại của mình, nhưng chân sạc của máy bạn và ổ sạc tại khách sạn không khớp</a:t>
            </a:r>
            <a:endParaRPr lang="en-US"/>
          </a:p>
          <a:p>
            <a:pPr marL="0" indent="0">
              <a:buNone/>
            </a:pPr>
            <a:r>
              <a:rPr lang="en-US"/>
              <a:t>=&gt; Phải làm thế nào đây?</a:t>
            </a:r>
          </a:p>
        </p:txBody>
      </p:sp>
      <p:pic>
        <p:nvPicPr>
          <p:cNvPr id="7" name="Picture 6" descr="A picture containing electronics, jack&#10;&#10;Description automatically generated">
            <a:extLst>
              <a:ext uri="{FF2B5EF4-FFF2-40B4-BE49-F238E27FC236}">
                <a16:creationId xmlns:a16="http://schemas.microsoft.com/office/drawing/2014/main" id="{47B7F479-49E8-7253-0FBF-BFC9D97E8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675" y="3093317"/>
            <a:ext cx="2076450" cy="2857500"/>
          </a:xfrm>
          <a:prstGeom prst="rect">
            <a:avLst/>
          </a:prstGeom>
        </p:spPr>
      </p:pic>
      <p:pic>
        <p:nvPicPr>
          <p:cNvPr id="9" name="Picture 8" descr="A picture containing electronic&#10;&#10;Description automatically generated">
            <a:extLst>
              <a:ext uri="{FF2B5EF4-FFF2-40B4-BE49-F238E27FC236}">
                <a16:creationId xmlns:a16="http://schemas.microsoft.com/office/drawing/2014/main" id="{8DD2730A-091C-3054-3303-9C606B79E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875" y="3257097"/>
            <a:ext cx="2640587" cy="2637735"/>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1D8655-CFEA-CBEF-06C1-0023D5872836}"/>
              </a:ext>
            </a:extLst>
          </p:cNvPr>
          <p:cNvSpPr>
            <a:spLocks noGrp="1"/>
          </p:cNvSpPr>
          <p:nvPr>
            <p:ph type="sldNum" sz="quarter" idx="12"/>
          </p:nvPr>
        </p:nvSpPr>
        <p:spPr/>
        <p:txBody>
          <a:bodyPr/>
          <a:lstStyle/>
          <a:p>
            <a:fld id="{9EA0BE3B-158A-4EDF-80DC-E394A0D1600F}" type="slidenum">
              <a:rPr lang="en-US" smtClean="0"/>
              <a:pPr/>
              <a:t>40</a:t>
            </a:fld>
            <a:endParaRPr lang="en-US"/>
          </a:p>
        </p:txBody>
      </p:sp>
      <p:sp>
        <p:nvSpPr>
          <p:cNvPr id="3" name="Title 2">
            <a:extLst>
              <a:ext uri="{FF2B5EF4-FFF2-40B4-BE49-F238E27FC236}">
                <a16:creationId xmlns:a16="http://schemas.microsoft.com/office/drawing/2014/main" id="{8F8FEBB3-D5FD-240C-49B9-164762E63EC1}"/>
              </a:ext>
            </a:extLst>
          </p:cNvPr>
          <p:cNvSpPr>
            <a:spLocks noGrp="1"/>
          </p:cNvSpPr>
          <p:nvPr>
            <p:ph type="title"/>
          </p:nvPr>
        </p:nvSpPr>
        <p:spPr/>
        <p:txBody>
          <a:bodyPr lIns="91440" tIns="45720" rIns="91440" bIns="45720" anchor="t"/>
          <a:lstStyle/>
          <a:p>
            <a:r>
              <a:rPr lang="en-US">
                <a:latin typeface="Lato"/>
                <a:ea typeface="Lato"/>
                <a:cs typeface="Lato"/>
              </a:rPr>
              <a:t>Naming Convention</a:t>
            </a:r>
            <a:endParaRPr lang="en-US"/>
          </a:p>
        </p:txBody>
      </p:sp>
      <p:sp>
        <p:nvSpPr>
          <p:cNvPr id="4" name="Text Placeholder 3">
            <a:extLst>
              <a:ext uri="{FF2B5EF4-FFF2-40B4-BE49-F238E27FC236}">
                <a16:creationId xmlns:a16="http://schemas.microsoft.com/office/drawing/2014/main" id="{BDF67879-F33D-B876-FDC6-05D1D27A1C34}"/>
              </a:ext>
            </a:extLst>
          </p:cNvPr>
          <p:cNvSpPr>
            <a:spLocks noGrp="1"/>
          </p:cNvSpPr>
          <p:nvPr>
            <p:ph type="body" sz="quarter" idx="13"/>
          </p:nvPr>
        </p:nvSpPr>
        <p:spPr/>
        <p:txBody>
          <a:bodyPr lIns="91440" tIns="45720" rIns="91440" bIns="45720" anchor="t"/>
          <a:lstStyle/>
          <a:p>
            <a:r>
              <a:rPr lang="en-US">
                <a:latin typeface="Lato"/>
                <a:ea typeface="Lato"/>
                <a:cs typeface="Lato"/>
              </a:rPr>
              <a:t>Object Control Win Form</a:t>
            </a:r>
          </a:p>
          <a:p>
            <a:pPr marL="0" indent="0">
              <a:buNone/>
            </a:pPr>
            <a:endParaRPr lang="en-US"/>
          </a:p>
        </p:txBody>
      </p:sp>
      <p:graphicFrame>
        <p:nvGraphicFramePr>
          <p:cNvPr id="5" name="Table 5">
            <a:extLst>
              <a:ext uri="{FF2B5EF4-FFF2-40B4-BE49-F238E27FC236}">
                <a16:creationId xmlns:a16="http://schemas.microsoft.com/office/drawing/2014/main" id="{15852BE4-49B1-6989-33C5-790DA12A9DCE}"/>
              </a:ext>
            </a:extLst>
          </p:cNvPr>
          <p:cNvGraphicFramePr>
            <a:graphicFrameLocks noGrp="1"/>
          </p:cNvGraphicFramePr>
          <p:nvPr>
            <p:extLst>
              <p:ext uri="{D42A27DB-BD31-4B8C-83A1-F6EECF244321}">
                <p14:modId xmlns:p14="http://schemas.microsoft.com/office/powerpoint/2010/main" val="1612685622"/>
              </p:ext>
            </p:extLst>
          </p:nvPr>
        </p:nvGraphicFramePr>
        <p:xfrm>
          <a:off x="1175657" y="1589314"/>
          <a:ext cx="7175356" cy="4476812"/>
        </p:xfrm>
        <a:graphic>
          <a:graphicData uri="http://schemas.openxmlformats.org/drawingml/2006/table">
            <a:tbl>
              <a:tblPr firstRow="1" bandRow="1">
                <a:tableStyleId>{5C22544A-7EE6-4342-B048-85BDC9FD1C3A}</a:tableStyleId>
              </a:tblPr>
              <a:tblGrid>
                <a:gridCol w="1877785">
                  <a:extLst>
                    <a:ext uri="{9D8B030D-6E8A-4147-A177-3AD203B41FA5}">
                      <a16:colId xmlns:a16="http://schemas.microsoft.com/office/drawing/2014/main" val="2731488211"/>
                    </a:ext>
                  </a:extLst>
                </a:gridCol>
                <a:gridCol w="1632857">
                  <a:extLst>
                    <a:ext uri="{9D8B030D-6E8A-4147-A177-3AD203B41FA5}">
                      <a16:colId xmlns:a16="http://schemas.microsoft.com/office/drawing/2014/main" val="476238558"/>
                    </a:ext>
                  </a:extLst>
                </a:gridCol>
                <a:gridCol w="3664714">
                  <a:extLst>
                    <a:ext uri="{9D8B030D-6E8A-4147-A177-3AD203B41FA5}">
                      <a16:colId xmlns:a16="http://schemas.microsoft.com/office/drawing/2014/main" val="3244098925"/>
                    </a:ext>
                  </a:extLst>
                </a:gridCol>
              </a:tblGrid>
              <a:tr h="570563">
                <a:tc>
                  <a:txBody>
                    <a:bodyPr/>
                    <a:lstStyle/>
                    <a:p>
                      <a:r>
                        <a:rPr lang="en-US"/>
                        <a:t>Control Type</a:t>
                      </a:r>
                    </a:p>
                  </a:txBody>
                  <a:tcPr/>
                </a:tc>
                <a:tc>
                  <a:txBody>
                    <a:bodyPr/>
                    <a:lstStyle/>
                    <a:p>
                      <a:r>
                        <a:rPr lang="en-US"/>
                        <a:t>Prefix</a:t>
                      </a:r>
                    </a:p>
                  </a:txBody>
                  <a:tcPr/>
                </a:tc>
                <a:tc>
                  <a:txBody>
                    <a:bodyPr/>
                    <a:lstStyle/>
                    <a:p>
                      <a:r>
                        <a:rPr lang="en-US"/>
                        <a:t>Áp dụng thực tế</a:t>
                      </a:r>
                      <a:endParaRPr lang="en-US" err="1"/>
                    </a:p>
                  </a:txBody>
                  <a:tcPr/>
                </a:tc>
                <a:extLst>
                  <a:ext uri="{0D108BD9-81ED-4DB2-BD59-A6C34878D82A}">
                    <a16:rowId xmlns:a16="http://schemas.microsoft.com/office/drawing/2014/main" val="3871289479"/>
                  </a:ext>
                </a:extLst>
              </a:tr>
              <a:tr h="570563">
                <a:tc>
                  <a:txBody>
                    <a:bodyPr/>
                    <a:lstStyle/>
                    <a:p>
                      <a:r>
                        <a:rPr lang="en-US"/>
                        <a:t>Form</a:t>
                      </a:r>
                    </a:p>
                  </a:txBody>
                  <a:tcPr/>
                </a:tc>
                <a:tc>
                  <a:txBody>
                    <a:bodyPr/>
                    <a:lstStyle/>
                    <a:p>
                      <a:r>
                        <a:rPr lang="en-US"/>
                        <a:t>frm</a:t>
                      </a:r>
                      <a:endParaRPr lang="en-US" err="1"/>
                    </a:p>
                  </a:txBody>
                  <a:tcPr/>
                </a:tc>
                <a:tc>
                  <a:txBody>
                    <a:bodyPr/>
                    <a:lstStyle/>
                    <a:p>
                      <a:r>
                        <a:rPr lang="en-US"/>
                        <a:t>frmInput, frmOutput</a:t>
                      </a:r>
                      <a:endParaRPr lang="en-US" err="1"/>
                    </a:p>
                  </a:txBody>
                  <a:tcPr/>
                </a:tc>
                <a:extLst>
                  <a:ext uri="{0D108BD9-81ED-4DB2-BD59-A6C34878D82A}">
                    <a16:rowId xmlns:a16="http://schemas.microsoft.com/office/drawing/2014/main" val="181410447"/>
                  </a:ext>
                </a:extLst>
              </a:tr>
              <a:tr h="570563">
                <a:tc>
                  <a:txBody>
                    <a:bodyPr/>
                    <a:lstStyle/>
                    <a:p>
                      <a:r>
                        <a:rPr lang="en-US"/>
                        <a:t>Label</a:t>
                      </a:r>
                    </a:p>
                  </a:txBody>
                  <a:tcPr/>
                </a:tc>
                <a:tc>
                  <a:txBody>
                    <a:bodyPr/>
                    <a:lstStyle/>
                    <a:p>
                      <a:r>
                        <a:rPr lang="en-US"/>
                        <a:t>lbl</a:t>
                      </a:r>
                      <a:endParaRPr lang="en-US" err="1"/>
                    </a:p>
                  </a:txBody>
                  <a:tcPr/>
                </a:tc>
                <a:tc>
                  <a:txBody>
                    <a:bodyPr/>
                    <a:lstStyle/>
                    <a:p>
                      <a:r>
                        <a:rPr lang="en-US"/>
                        <a:t>lblInputOne, lblInputTwo, lblResult</a:t>
                      </a:r>
                      <a:endParaRPr lang="en-US" err="1"/>
                    </a:p>
                  </a:txBody>
                  <a:tcPr/>
                </a:tc>
                <a:extLst>
                  <a:ext uri="{0D108BD9-81ED-4DB2-BD59-A6C34878D82A}">
                    <a16:rowId xmlns:a16="http://schemas.microsoft.com/office/drawing/2014/main" val="1766959496"/>
                  </a:ext>
                </a:extLst>
              </a:tr>
              <a:tr h="570563">
                <a:tc>
                  <a:txBody>
                    <a:bodyPr/>
                    <a:lstStyle/>
                    <a:p>
                      <a:r>
                        <a:rPr lang="en-US"/>
                        <a:t>Button</a:t>
                      </a:r>
                    </a:p>
                  </a:txBody>
                  <a:tcPr/>
                </a:tc>
                <a:tc>
                  <a:txBody>
                    <a:bodyPr/>
                    <a:lstStyle/>
                    <a:p>
                      <a:r>
                        <a:rPr lang="en-US"/>
                        <a:t>btn</a:t>
                      </a:r>
                      <a:endParaRPr lang="en-US" err="1"/>
                    </a:p>
                  </a:txBody>
                  <a:tcPr/>
                </a:tc>
                <a:tc>
                  <a:txBody>
                    <a:bodyPr/>
                    <a:lstStyle/>
                    <a:p>
                      <a:r>
                        <a:rPr lang="en-US"/>
                        <a:t>btnSolve, btnExit, btnZoomOut, btnEnlarge</a:t>
                      </a:r>
                      <a:endParaRPr lang="en-US" err="1"/>
                    </a:p>
                  </a:txBody>
                  <a:tcPr/>
                </a:tc>
                <a:extLst>
                  <a:ext uri="{0D108BD9-81ED-4DB2-BD59-A6C34878D82A}">
                    <a16:rowId xmlns:a16="http://schemas.microsoft.com/office/drawing/2014/main" val="3748169670"/>
                  </a:ext>
                </a:extLst>
              </a:tr>
              <a:tr h="570563">
                <a:tc>
                  <a:txBody>
                    <a:bodyPr/>
                    <a:lstStyle/>
                    <a:p>
                      <a:r>
                        <a:rPr lang="en-US"/>
                        <a:t>TextBox</a:t>
                      </a:r>
                      <a:endParaRPr lang="en-US" err="1"/>
                    </a:p>
                  </a:txBody>
                  <a:tcPr/>
                </a:tc>
                <a:tc>
                  <a:txBody>
                    <a:bodyPr/>
                    <a:lstStyle/>
                    <a:p>
                      <a:r>
                        <a:rPr lang="en-US"/>
                        <a:t>txt</a:t>
                      </a:r>
                    </a:p>
                  </a:txBody>
                  <a:tcPr/>
                </a:tc>
                <a:tc>
                  <a:txBody>
                    <a:bodyPr/>
                    <a:lstStyle/>
                    <a:p>
                      <a:r>
                        <a:rPr lang="en-US"/>
                        <a:t>txtInputOne, txtInputTwo</a:t>
                      </a:r>
                      <a:endParaRPr lang="en-US" err="1"/>
                    </a:p>
                  </a:txBody>
                  <a:tcPr/>
                </a:tc>
                <a:extLst>
                  <a:ext uri="{0D108BD9-81ED-4DB2-BD59-A6C34878D82A}">
                    <a16:rowId xmlns:a16="http://schemas.microsoft.com/office/drawing/2014/main" val="2328678610"/>
                  </a:ext>
                </a:extLst>
              </a:tr>
              <a:tr h="570563">
                <a:tc>
                  <a:txBody>
                    <a:bodyPr/>
                    <a:lstStyle/>
                    <a:p>
                      <a:r>
                        <a:rPr lang="en-US"/>
                        <a:t>RadioButton</a:t>
                      </a:r>
                      <a:endParaRPr lang="en-US" err="1"/>
                    </a:p>
                  </a:txBody>
                  <a:tcPr/>
                </a:tc>
                <a:tc>
                  <a:txBody>
                    <a:bodyPr/>
                    <a:lstStyle/>
                    <a:p>
                      <a:r>
                        <a:rPr lang="en-US"/>
                        <a:t>rdo</a:t>
                      </a:r>
                      <a:endParaRPr lang="en-US" err="1"/>
                    </a:p>
                  </a:txBody>
                  <a:tcPr/>
                </a:tc>
                <a:tc>
                  <a:txBody>
                    <a:bodyPr/>
                    <a:lstStyle/>
                    <a:p>
                      <a:r>
                        <a:rPr lang="en-US"/>
                        <a:t>rdoRoundHoleRoundPeg, rdoRoundHoleSquarePeg</a:t>
                      </a:r>
                      <a:endParaRPr lang="en-US" err="1"/>
                    </a:p>
                  </a:txBody>
                  <a:tcPr/>
                </a:tc>
                <a:extLst>
                  <a:ext uri="{0D108BD9-81ED-4DB2-BD59-A6C34878D82A}">
                    <a16:rowId xmlns:a16="http://schemas.microsoft.com/office/drawing/2014/main" val="967789562"/>
                  </a:ext>
                </a:extLst>
              </a:tr>
              <a:tr h="633959">
                <a:tc>
                  <a:txBody>
                    <a:bodyPr/>
                    <a:lstStyle/>
                    <a:p>
                      <a:r>
                        <a:rPr lang="en-US"/>
                        <a:t>Panel</a:t>
                      </a:r>
                    </a:p>
                  </a:txBody>
                  <a:tcPr/>
                </a:tc>
                <a:tc>
                  <a:txBody>
                    <a:bodyPr/>
                    <a:lstStyle/>
                    <a:p>
                      <a:r>
                        <a:rPr lang="en-US"/>
                        <a:t>pnl</a:t>
                      </a:r>
                      <a:endParaRPr lang="en-US" err="1"/>
                    </a:p>
                  </a:txBody>
                  <a:tcPr/>
                </a:tc>
                <a:tc>
                  <a:txBody>
                    <a:bodyPr/>
                    <a:lstStyle/>
                    <a:p>
                      <a:r>
                        <a:rPr lang="en-US"/>
                        <a:t>pnlChoice, pnlInputOne, pnlInputTwo, pnlSolve, pnlOutputText, pnlZoom</a:t>
                      </a:r>
                      <a:endParaRPr lang="en-US" err="1"/>
                    </a:p>
                  </a:txBody>
                  <a:tcPr/>
                </a:tc>
                <a:extLst>
                  <a:ext uri="{0D108BD9-81ED-4DB2-BD59-A6C34878D82A}">
                    <a16:rowId xmlns:a16="http://schemas.microsoft.com/office/drawing/2014/main" val="1033944853"/>
                  </a:ext>
                </a:extLst>
              </a:tr>
            </a:tbl>
          </a:graphicData>
        </a:graphic>
      </p:graphicFrame>
    </p:spTree>
    <p:extLst>
      <p:ext uri="{BB962C8B-B14F-4D97-AF65-F5344CB8AC3E}">
        <p14:creationId xmlns:p14="http://schemas.microsoft.com/office/powerpoint/2010/main" val="4043946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41</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Style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823" y="862584"/>
            <a:ext cx="8674100" cy="5132832"/>
          </a:xfrm>
        </p:spPr>
        <p:txBody>
          <a:bodyPr lIns="91440" tIns="45720" rIns="91440" bIns="45720" anchor="t"/>
          <a:lstStyle/>
          <a:p>
            <a:pPr marL="0" indent="0">
              <a:buNone/>
            </a:pPr>
            <a:r>
              <a:rPr lang="vi-VN" sz="2400"/>
              <a:t>Qui tắc: </a:t>
            </a:r>
          </a:p>
          <a:p>
            <a:r>
              <a:rPr lang="vi-VN" sz="2400"/>
              <a:t>Tìm kiếm nhanh mã nguồn </a:t>
            </a:r>
          </a:p>
          <a:p>
            <a:pPr lvl="1"/>
            <a:r>
              <a:rPr lang="vi-VN" sz="2000"/>
              <a:t>Phân chia region giúp tìm kiếm mã nguồn nhanh hơn:  </a:t>
            </a:r>
          </a:p>
          <a:p>
            <a:pPr lvl="2"/>
            <a:r>
              <a:rPr lang="vi-VN" sz="1800"/>
              <a:t>Trong 1 class chia các vùng:</a:t>
            </a:r>
            <a:r>
              <a:rPr lang="en-US" sz="1800"/>
              <a:t> </a:t>
            </a:r>
            <a:r>
              <a:rPr lang="vi-VN" sz="1800"/>
              <a:t>Fields, Properties, Constructor, Methods, Operator.</a:t>
            </a:r>
          </a:p>
          <a:p>
            <a:pPr lvl="1"/>
            <a:r>
              <a:rPr lang="vi-VN" sz="2000"/>
              <a:t>Mã nguồn nhìn thấy trong một trang không kéo thả</a:t>
            </a:r>
          </a:p>
          <a:p>
            <a:pPr lvl="1"/>
            <a:r>
              <a:rPr lang="en-US" sz="2000"/>
              <a:t>1 </a:t>
            </a:r>
            <a:r>
              <a:rPr lang="vi-VN" sz="2000"/>
              <a:t>Method không quá 20 dòng</a:t>
            </a:r>
            <a:r>
              <a:rPr lang="en-US" sz="2000"/>
              <a:t>;</a:t>
            </a:r>
            <a:r>
              <a:rPr lang="vi-VN" sz="2000"/>
              <a:t> </a:t>
            </a:r>
            <a:r>
              <a:rPr lang="en-US" sz="2000"/>
              <a:t>C</a:t>
            </a:r>
            <a:r>
              <a:rPr lang="vi-VN" sz="2000"/>
              <a:t>hia mỗi lớp vào 1 file riêng </a:t>
            </a:r>
          </a:p>
          <a:p>
            <a:r>
              <a:rPr lang="vi-VN" sz="2400"/>
              <a:t>Giảm thiểu các lỗi tiềm năng </a:t>
            </a:r>
          </a:p>
          <a:p>
            <a:pPr lvl="1"/>
            <a:r>
              <a:rPr lang="vi-VN" sz="2000"/>
              <a:t>Không viết một đoạn văn, chữ số mà không nói ý nghĩa</a:t>
            </a:r>
          </a:p>
          <a:p>
            <a:pPr lvl="2"/>
            <a:r>
              <a:rPr lang="en-US" sz="1800"/>
              <a:t>T</a:t>
            </a:r>
            <a:r>
              <a:rPr lang="vi-VN" sz="1800"/>
              <a:t>hay bằng const hoặc enum</a:t>
            </a:r>
          </a:p>
          <a:p>
            <a:pPr lvl="2"/>
            <a:r>
              <a:rPr lang="vi-VN" sz="1800"/>
              <a:t>Các const chung dồn vào 1 file class riêng để xử lý (hoặc đưa ra file config xml)</a:t>
            </a:r>
          </a:p>
          <a:p>
            <a:r>
              <a:rPr lang="vi-VN" sz="2400"/>
              <a:t>Không để field public</a:t>
            </a:r>
            <a:r>
              <a:rPr lang="en-US" sz="2400"/>
              <a:t>, t</a:t>
            </a:r>
            <a:r>
              <a:rPr lang="vi-VN" sz="2400"/>
              <a:t>hay bằng sử dụng property</a:t>
            </a:r>
            <a:endParaRPr lang="en-US" sz="2400"/>
          </a:p>
        </p:txBody>
      </p:sp>
    </p:spTree>
    <p:extLst>
      <p:ext uri="{BB962C8B-B14F-4D97-AF65-F5344CB8AC3E}">
        <p14:creationId xmlns:p14="http://schemas.microsoft.com/office/powerpoint/2010/main" val="706328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42</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Style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9798" y="841634"/>
            <a:ext cx="8663214" cy="5415624"/>
          </a:xfrm>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Style convention</a:t>
            </a:r>
          </a:p>
          <a:p>
            <a:pPr marL="457200" indent="-457200"/>
            <a:r>
              <a:rPr lang="en-US" err="1">
                <a:latin typeface="Lato"/>
                <a:ea typeface="Lato"/>
                <a:cs typeface="Lato"/>
              </a:rPr>
              <a:t>Tìm</a:t>
            </a:r>
            <a:r>
              <a:rPr lang="en-US">
                <a:latin typeface="Lato"/>
                <a:ea typeface="Lato"/>
                <a:cs typeface="Lato"/>
              </a:rPr>
              <a:t> </a:t>
            </a:r>
            <a:r>
              <a:rPr lang="en-US" err="1">
                <a:latin typeface="Lato"/>
                <a:ea typeface="Lato"/>
                <a:cs typeface="Lato"/>
              </a:rPr>
              <a:t>kiếm</a:t>
            </a:r>
            <a:r>
              <a:rPr lang="en-US">
                <a:latin typeface="Lato"/>
                <a:ea typeface="Lato"/>
                <a:cs typeface="Lato"/>
              </a:rPr>
              <a:t> </a:t>
            </a:r>
            <a:r>
              <a:rPr lang="en-US" err="1">
                <a:latin typeface="Lato"/>
                <a:ea typeface="Lato"/>
                <a:cs typeface="Lato"/>
              </a:rPr>
              <a:t>nhanh</a:t>
            </a:r>
            <a:r>
              <a:rPr lang="en-US">
                <a:latin typeface="Lato"/>
                <a:ea typeface="Lato"/>
                <a:cs typeface="Lato"/>
              </a:rPr>
              <a:t> </a:t>
            </a:r>
            <a:r>
              <a:rPr lang="en-US" err="1">
                <a:latin typeface="Lato"/>
                <a:ea typeface="Lato"/>
                <a:cs typeface="Lato"/>
              </a:rPr>
              <a:t>mã</a:t>
            </a:r>
            <a:r>
              <a:rPr lang="en-US">
                <a:latin typeface="Lato"/>
                <a:ea typeface="Lato"/>
                <a:cs typeface="Lato"/>
              </a:rPr>
              <a:t> </a:t>
            </a:r>
            <a:r>
              <a:rPr lang="en-US" err="1">
                <a:latin typeface="Lato"/>
                <a:ea typeface="Lato"/>
                <a:cs typeface="Lato"/>
              </a:rPr>
              <a:t>nguồn</a:t>
            </a:r>
          </a:p>
          <a:p>
            <a:pPr marL="914400" lvl="1" indent="-457200"/>
            <a:r>
              <a:rPr lang="en-US" err="1">
                <a:latin typeface="Lato"/>
                <a:ea typeface="Lato"/>
                <a:cs typeface="Lato"/>
              </a:rPr>
              <a:t>Phân</a:t>
            </a:r>
            <a:r>
              <a:rPr lang="en-US">
                <a:latin typeface="Lato"/>
                <a:ea typeface="Lato"/>
                <a:cs typeface="Lato"/>
              </a:rPr>
              <a:t> chia region: </a:t>
            </a:r>
            <a:r>
              <a:rPr lang="en-US" err="1">
                <a:latin typeface="Lato"/>
                <a:ea typeface="Lato"/>
                <a:cs typeface="Lato"/>
              </a:rPr>
              <a:t>giúp</a:t>
            </a:r>
            <a:r>
              <a:rPr lang="en-US">
                <a:latin typeface="Lato"/>
                <a:ea typeface="Lato"/>
                <a:cs typeface="Lato"/>
              </a:rPr>
              <a:t> </a:t>
            </a:r>
            <a:r>
              <a:rPr lang="en-US" err="1">
                <a:latin typeface="Lato"/>
                <a:ea typeface="Lato"/>
                <a:cs typeface="Lato"/>
              </a:rPr>
              <a:t>cho</a:t>
            </a:r>
            <a:r>
              <a:rPr lang="en-US">
                <a:latin typeface="Lato"/>
                <a:ea typeface="Lato"/>
                <a:cs typeface="Lato"/>
              </a:rPr>
              <a:t> </a:t>
            </a:r>
            <a:r>
              <a:rPr lang="en-US" err="1">
                <a:latin typeface="Lato"/>
                <a:ea typeface="Lato"/>
                <a:cs typeface="Lato"/>
              </a:rPr>
              <a:t>việc</a:t>
            </a:r>
            <a:r>
              <a:rPr lang="en-US">
                <a:latin typeface="Lato"/>
                <a:ea typeface="Lato"/>
                <a:cs typeface="Lato"/>
              </a:rPr>
              <a:t> </a:t>
            </a:r>
            <a:r>
              <a:rPr lang="en-US" err="1">
                <a:latin typeface="Lato"/>
                <a:ea typeface="Lato"/>
                <a:cs typeface="Lato"/>
              </a:rPr>
              <a:t>tìm</a:t>
            </a:r>
            <a:r>
              <a:rPr lang="en-US">
                <a:latin typeface="Lato"/>
                <a:ea typeface="Lato"/>
                <a:cs typeface="Lato"/>
              </a:rPr>
              <a:t> </a:t>
            </a:r>
            <a:r>
              <a:rPr lang="en-US" err="1">
                <a:latin typeface="Lato"/>
                <a:ea typeface="Lato"/>
                <a:cs typeface="Lato"/>
              </a:rPr>
              <a:t>kiếm</a:t>
            </a:r>
            <a:r>
              <a:rPr lang="en-US">
                <a:latin typeface="Lato"/>
                <a:ea typeface="Lato"/>
                <a:cs typeface="Lato"/>
              </a:rPr>
              <a:t> </a:t>
            </a:r>
            <a:r>
              <a:rPr lang="en-US" err="1">
                <a:latin typeface="Lato"/>
                <a:ea typeface="Lato"/>
                <a:cs typeface="Lato"/>
              </a:rPr>
              <a:t>mã</a:t>
            </a:r>
            <a:r>
              <a:rPr lang="en-US">
                <a:latin typeface="Lato"/>
                <a:ea typeface="Lato"/>
                <a:cs typeface="Lato"/>
              </a:rPr>
              <a:t> </a:t>
            </a:r>
            <a:r>
              <a:rPr lang="en-US" err="1">
                <a:latin typeface="Lato"/>
                <a:ea typeface="Lato"/>
                <a:cs typeface="Lato"/>
              </a:rPr>
              <a:t>nguồn</a:t>
            </a:r>
            <a:r>
              <a:rPr lang="en-US">
                <a:latin typeface="Lato"/>
                <a:ea typeface="Lato"/>
                <a:cs typeface="Lato"/>
              </a:rPr>
              <a:t> </a:t>
            </a:r>
            <a:r>
              <a:rPr lang="en-US" err="1">
                <a:latin typeface="Lato"/>
                <a:ea typeface="Lato"/>
                <a:cs typeface="Lato"/>
              </a:rPr>
              <a:t>nhanh</a:t>
            </a:r>
            <a:r>
              <a:rPr lang="en-US">
                <a:latin typeface="Lato"/>
                <a:ea typeface="Lato"/>
                <a:cs typeface="Lato"/>
              </a:rPr>
              <a:t> </a:t>
            </a:r>
            <a:r>
              <a:rPr lang="en-US" err="1">
                <a:latin typeface="Lato"/>
                <a:ea typeface="Lato"/>
                <a:cs typeface="Lato"/>
              </a:rPr>
              <a:t>hơn</a:t>
            </a:r>
          </a:p>
          <a:p>
            <a:pPr marL="457200" lvl="1" indent="0">
              <a:buNone/>
            </a:pPr>
            <a:endParaRPr lang="en-US">
              <a:latin typeface="Lato"/>
              <a:ea typeface="Lato"/>
              <a:cs typeface="Lato"/>
            </a:endParaRPr>
          </a:p>
        </p:txBody>
      </p:sp>
      <p:pic>
        <p:nvPicPr>
          <p:cNvPr id="5" name="Picture 5" descr="Graphical user interface, text, application&#10;&#10;Description automatically generated">
            <a:extLst>
              <a:ext uri="{FF2B5EF4-FFF2-40B4-BE49-F238E27FC236}">
                <a16:creationId xmlns:a16="http://schemas.microsoft.com/office/drawing/2014/main" id="{198AC37E-9BB2-978A-CB05-37AA5BE99129}"/>
              </a:ext>
            </a:extLst>
          </p:cNvPr>
          <p:cNvPicPr>
            <a:picLocks noChangeAspect="1"/>
          </p:cNvPicPr>
          <p:nvPr/>
        </p:nvPicPr>
        <p:blipFill>
          <a:blip r:embed="rId2"/>
          <a:stretch>
            <a:fillRect/>
          </a:stretch>
        </p:blipFill>
        <p:spPr>
          <a:xfrm>
            <a:off x="1719943" y="2694932"/>
            <a:ext cx="5029198" cy="3579964"/>
          </a:xfrm>
          <a:prstGeom prst="rect">
            <a:avLst/>
          </a:prstGeom>
        </p:spPr>
      </p:pic>
    </p:spTree>
    <p:extLst>
      <p:ext uri="{BB962C8B-B14F-4D97-AF65-F5344CB8AC3E}">
        <p14:creationId xmlns:p14="http://schemas.microsoft.com/office/powerpoint/2010/main" val="3387716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43</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Style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9798" y="841634"/>
            <a:ext cx="8663214" cy="5361196"/>
          </a:xfrm>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Style convention</a:t>
            </a:r>
          </a:p>
          <a:p>
            <a:pPr marL="457200" indent="-457200"/>
            <a:r>
              <a:rPr lang="en-US" err="1">
                <a:latin typeface="Lato"/>
                <a:ea typeface="Lato"/>
                <a:cs typeface="Lato"/>
              </a:rPr>
              <a:t>Tìm</a:t>
            </a:r>
            <a:r>
              <a:rPr lang="en-US">
                <a:latin typeface="Lato"/>
                <a:ea typeface="Lato"/>
                <a:cs typeface="Lato"/>
              </a:rPr>
              <a:t> </a:t>
            </a:r>
            <a:r>
              <a:rPr lang="en-US" err="1">
                <a:latin typeface="Lato"/>
                <a:ea typeface="Lato"/>
                <a:cs typeface="Lato"/>
              </a:rPr>
              <a:t>kiếm</a:t>
            </a:r>
            <a:r>
              <a:rPr lang="en-US">
                <a:latin typeface="Lato"/>
                <a:ea typeface="Lato"/>
                <a:cs typeface="Lato"/>
              </a:rPr>
              <a:t> </a:t>
            </a:r>
            <a:r>
              <a:rPr lang="en-US" err="1">
                <a:latin typeface="Lato"/>
                <a:ea typeface="Lato"/>
                <a:cs typeface="Lato"/>
              </a:rPr>
              <a:t>nhanh</a:t>
            </a:r>
            <a:r>
              <a:rPr lang="en-US">
                <a:latin typeface="Lato"/>
                <a:ea typeface="Lato"/>
                <a:cs typeface="Lato"/>
              </a:rPr>
              <a:t> </a:t>
            </a:r>
            <a:r>
              <a:rPr lang="en-US" err="1">
                <a:latin typeface="Lato"/>
                <a:ea typeface="Lato"/>
                <a:cs typeface="Lato"/>
              </a:rPr>
              <a:t>mã</a:t>
            </a:r>
            <a:r>
              <a:rPr lang="en-US">
                <a:latin typeface="Lato"/>
                <a:ea typeface="Lato"/>
                <a:cs typeface="Lato"/>
              </a:rPr>
              <a:t> </a:t>
            </a:r>
            <a:r>
              <a:rPr lang="en-US" err="1">
                <a:latin typeface="Lato"/>
                <a:ea typeface="Lato"/>
                <a:cs typeface="Lato"/>
              </a:rPr>
              <a:t>nguồn</a:t>
            </a:r>
          </a:p>
          <a:p>
            <a:pPr marL="914400" lvl="1"/>
            <a:r>
              <a:rPr lang="en-US" err="1">
                <a:latin typeface="Lato"/>
                <a:ea typeface="Lato"/>
                <a:cs typeface="Lato"/>
              </a:rPr>
              <a:t>Một</a:t>
            </a:r>
            <a:r>
              <a:rPr lang="en-US">
                <a:latin typeface="Lato"/>
                <a:ea typeface="Lato"/>
                <a:cs typeface="Lato"/>
              </a:rPr>
              <a:t> method </a:t>
            </a:r>
            <a:r>
              <a:rPr lang="en-US" err="1">
                <a:latin typeface="Lato"/>
                <a:ea typeface="Lato"/>
                <a:cs typeface="Lato"/>
              </a:rPr>
              <a:t>không</a:t>
            </a:r>
            <a:r>
              <a:rPr lang="en-US">
                <a:latin typeface="Lato"/>
                <a:ea typeface="Lato"/>
                <a:cs typeface="Lato"/>
              </a:rPr>
              <a:t> </a:t>
            </a:r>
            <a:r>
              <a:rPr lang="en-US" err="1">
                <a:latin typeface="Lato"/>
                <a:ea typeface="Lato"/>
                <a:cs typeface="Lato"/>
              </a:rPr>
              <a:t>quá</a:t>
            </a:r>
            <a:r>
              <a:rPr lang="en-US">
                <a:latin typeface="Lato"/>
                <a:ea typeface="Lato"/>
                <a:cs typeface="Lato"/>
              </a:rPr>
              <a:t> 20 </a:t>
            </a:r>
            <a:r>
              <a:rPr lang="en-US" err="1">
                <a:latin typeface="Lato"/>
                <a:ea typeface="Lato"/>
                <a:cs typeface="Lato"/>
              </a:rPr>
              <a:t>dòng</a:t>
            </a:r>
          </a:p>
          <a:p>
            <a:pPr marL="0" indent="0">
              <a:buNone/>
            </a:pPr>
            <a:endParaRPr lang="en-US">
              <a:latin typeface="Lato"/>
              <a:ea typeface="Lato"/>
              <a:cs typeface="Lato"/>
            </a:endParaRPr>
          </a:p>
        </p:txBody>
      </p:sp>
      <p:pic>
        <p:nvPicPr>
          <p:cNvPr id="5" name="Picture 5" descr="Graphical user interface, text, application&#10;&#10;Description automatically generated">
            <a:extLst>
              <a:ext uri="{FF2B5EF4-FFF2-40B4-BE49-F238E27FC236}">
                <a16:creationId xmlns:a16="http://schemas.microsoft.com/office/drawing/2014/main" id="{F3486750-57BC-47CB-75D4-4164ADEBF72B}"/>
              </a:ext>
            </a:extLst>
          </p:cNvPr>
          <p:cNvPicPr>
            <a:picLocks noChangeAspect="1"/>
          </p:cNvPicPr>
          <p:nvPr/>
        </p:nvPicPr>
        <p:blipFill>
          <a:blip r:embed="rId2"/>
          <a:stretch>
            <a:fillRect/>
          </a:stretch>
        </p:blipFill>
        <p:spPr>
          <a:xfrm>
            <a:off x="1128714" y="2209800"/>
            <a:ext cx="6451145" cy="2634342"/>
          </a:xfrm>
          <a:prstGeom prst="rect">
            <a:avLst/>
          </a:prstGeom>
        </p:spPr>
      </p:pic>
    </p:spTree>
    <p:extLst>
      <p:ext uri="{BB962C8B-B14F-4D97-AF65-F5344CB8AC3E}">
        <p14:creationId xmlns:p14="http://schemas.microsoft.com/office/powerpoint/2010/main" val="2415079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44</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Style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9798" y="841634"/>
            <a:ext cx="4907643" cy="3695682"/>
          </a:xfrm>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Style convention</a:t>
            </a:r>
          </a:p>
          <a:p>
            <a:pPr marL="457200" indent="-457200"/>
            <a:r>
              <a:rPr lang="en-US" err="1">
                <a:latin typeface="Lato"/>
                <a:ea typeface="Lato"/>
                <a:cs typeface="Lato"/>
              </a:rPr>
              <a:t>Tìm</a:t>
            </a:r>
            <a:r>
              <a:rPr lang="en-US">
                <a:latin typeface="Lato"/>
                <a:ea typeface="Lato"/>
                <a:cs typeface="Lato"/>
              </a:rPr>
              <a:t> </a:t>
            </a:r>
            <a:r>
              <a:rPr lang="en-US" err="1">
                <a:latin typeface="Lato"/>
                <a:ea typeface="Lato"/>
                <a:cs typeface="Lato"/>
              </a:rPr>
              <a:t>kiếm</a:t>
            </a:r>
            <a:r>
              <a:rPr lang="en-US">
                <a:latin typeface="Lato"/>
                <a:ea typeface="Lato"/>
                <a:cs typeface="Lato"/>
              </a:rPr>
              <a:t> </a:t>
            </a:r>
            <a:r>
              <a:rPr lang="en-US" err="1">
                <a:latin typeface="Lato"/>
                <a:ea typeface="Lato"/>
                <a:cs typeface="Lato"/>
              </a:rPr>
              <a:t>nhanh</a:t>
            </a:r>
            <a:r>
              <a:rPr lang="en-US">
                <a:latin typeface="Lato"/>
                <a:ea typeface="Lato"/>
                <a:cs typeface="Lato"/>
              </a:rPr>
              <a:t> </a:t>
            </a:r>
            <a:r>
              <a:rPr lang="en-US" err="1">
                <a:latin typeface="Lato"/>
                <a:ea typeface="Lato"/>
                <a:cs typeface="Lato"/>
              </a:rPr>
              <a:t>mã</a:t>
            </a:r>
            <a:r>
              <a:rPr lang="en-US">
                <a:latin typeface="Lato"/>
                <a:ea typeface="Lato"/>
                <a:cs typeface="Lato"/>
              </a:rPr>
              <a:t> </a:t>
            </a:r>
            <a:r>
              <a:rPr lang="en-US" err="1">
                <a:latin typeface="Lato"/>
                <a:ea typeface="Lato"/>
                <a:cs typeface="Lato"/>
              </a:rPr>
              <a:t>nguồn</a:t>
            </a:r>
          </a:p>
          <a:p>
            <a:pPr marL="914400" lvl="1"/>
            <a:r>
              <a:rPr lang="en-US" err="1">
                <a:latin typeface="Lato"/>
                <a:ea typeface="Lato"/>
                <a:cs typeface="Lato"/>
              </a:rPr>
              <a:t>Phân</a:t>
            </a:r>
            <a:r>
              <a:rPr lang="en-US">
                <a:latin typeface="Lato"/>
                <a:ea typeface="Lato"/>
                <a:cs typeface="Lato"/>
              </a:rPr>
              <a:t> chia </a:t>
            </a:r>
            <a:r>
              <a:rPr lang="en-US" err="1">
                <a:latin typeface="Lato"/>
                <a:ea typeface="Lato"/>
                <a:cs typeface="Lato"/>
              </a:rPr>
              <a:t>mỗi</a:t>
            </a:r>
            <a:r>
              <a:rPr lang="en-US">
                <a:latin typeface="Lato"/>
                <a:ea typeface="Lato"/>
                <a:cs typeface="Lato"/>
              </a:rPr>
              <a:t> </a:t>
            </a:r>
            <a:r>
              <a:rPr lang="en-US" err="1">
                <a:latin typeface="Lato"/>
                <a:ea typeface="Lato"/>
                <a:cs typeface="Lato"/>
              </a:rPr>
              <a:t>lớp</a:t>
            </a:r>
            <a:r>
              <a:rPr lang="en-US">
                <a:latin typeface="Lato"/>
                <a:ea typeface="Lato"/>
                <a:cs typeface="Lato"/>
              </a:rPr>
              <a:t> </a:t>
            </a:r>
            <a:r>
              <a:rPr lang="en-US" err="1">
                <a:latin typeface="Lato"/>
                <a:ea typeface="Lato"/>
                <a:cs typeface="Lato"/>
              </a:rPr>
              <a:t>vào</a:t>
            </a:r>
            <a:r>
              <a:rPr lang="en-US">
                <a:latin typeface="Lato"/>
                <a:ea typeface="Lato"/>
                <a:cs typeface="Lato"/>
              </a:rPr>
              <a:t> 1 file </a:t>
            </a:r>
            <a:r>
              <a:rPr lang="en-US" err="1">
                <a:latin typeface="Lato"/>
                <a:ea typeface="Lato"/>
                <a:cs typeface="Lato"/>
              </a:rPr>
              <a:t>riêng</a:t>
            </a:r>
          </a:p>
          <a:p>
            <a:pPr marL="0" indent="0">
              <a:buNone/>
            </a:pPr>
            <a:endParaRPr lang="en-US">
              <a:latin typeface="Lato"/>
              <a:ea typeface="Lato"/>
              <a:cs typeface="Lato"/>
            </a:endParaRPr>
          </a:p>
        </p:txBody>
      </p:sp>
      <p:pic>
        <p:nvPicPr>
          <p:cNvPr id="5" name="Picture 5" descr="Graphical user interface, application&#10;&#10;Description automatically generated">
            <a:extLst>
              <a:ext uri="{FF2B5EF4-FFF2-40B4-BE49-F238E27FC236}">
                <a16:creationId xmlns:a16="http://schemas.microsoft.com/office/drawing/2014/main" id="{885155D2-47C5-384B-13A3-840A72B03C28}"/>
              </a:ext>
            </a:extLst>
          </p:cNvPr>
          <p:cNvPicPr>
            <a:picLocks noChangeAspect="1"/>
          </p:cNvPicPr>
          <p:nvPr/>
        </p:nvPicPr>
        <p:blipFill>
          <a:blip r:embed="rId2"/>
          <a:stretch>
            <a:fillRect/>
          </a:stretch>
        </p:blipFill>
        <p:spPr>
          <a:xfrm>
            <a:off x="5530623" y="986518"/>
            <a:ext cx="2665639" cy="5015592"/>
          </a:xfrm>
          <a:prstGeom prst="rect">
            <a:avLst/>
          </a:prstGeom>
        </p:spPr>
      </p:pic>
    </p:spTree>
    <p:extLst>
      <p:ext uri="{BB962C8B-B14F-4D97-AF65-F5344CB8AC3E}">
        <p14:creationId xmlns:p14="http://schemas.microsoft.com/office/powerpoint/2010/main" val="682286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45</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Style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9798" y="841634"/>
            <a:ext cx="8663214" cy="5361196"/>
          </a:xfrm>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Style convention</a:t>
            </a:r>
          </a:p>
          <a:p>
            <a:pPr marL="457200" indent="-457200"/>
            <a:r>
              <a:rPr lang="en-US" err="1">
                <a:latin typeface="Lato"/>
                <a:ea typeface="Lato"/>
                <a:cs typeface="Lato"/>
              </a:rPr>
              <a:t>Giảm</a:t>
            </a:r>
            <a:r>
              <a:rPr lang="en-US">
                <a:latin typeface="Lato"/>
                <a:ea typeface="Lato"/>
                <a:cs typeface="Lato"/>
              </a:rPr>
              <a:t> </a:t>
            </a:r>
            <a:r>
              <a:rPr lang="en-US" err="1">
                <a:latin typeface="Lato"/>
                <a:ea typeface="Lato"/>
                <a:cs typeface="Lato"/>
              </a:rPr>
              <a:t>thiểu</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lỗi</a:t>
            </a:r>
            <a:r>
              <a:rPr lang="en-US">
                <a:latin typeface="Lato"/>
                <a:ea typeface="Lato"/>
                <a:cs typeface="Lato"/>
              </a:rPr>
              <a:t> </a:t>
            </a:r>
            <a:r>
              <a:rPr lang="en-US" err="1">
                <a:latin typeface="Lato"/>
                <a:ea typeface="Lato"/>
                <a:cs typeface="Lato"/>
              </a:rPr>
              <a:t>tiềm</a:t>
            </a:r>
            <a:r>
              <a:rPr lang="en-US">
                <a:latin typeface="Lato"/>
                <a:ea typeface="Lato"/>
                <a:cs typeface="Lato"/>
              </a:rPr>
              <a:t> </a:t>
            </a:r>
            <a:r>
              <a:rPr lang="en-US" err="1">
                <a:latin typeface="Lato"/>
                <a:ea typeface="Lato"/>
                <a:cs typeface="Lato"/>
              </a:rPr>
              <a:t>năng</a:t>
            </a:r>
            <a:endParaRPr lang="en-US">
              <a:latin typeface="Lato"/>
              <a:ea typeface="Lato"/>
              <a:cs typeface="Lato"/>
            </a:endParaRPr>
          </a:p>
          <a:p>
            <a:pPr marL="914400" lvl="1"/>
            <a:r>
              <a:rPr lang="en-US" err="1">
                <a:latin typeface="Lato"/>
                <a:ea typeface="Lato"/>
                <a:cs typeface="Lato"/>
              </a:rPr>
              <a:t>Không</a:t>
            </a:r>
            <a:r>
              <a:rPr lang="en-US">
                <a:latin typeface="Lato"/>
                <a:ea typeface="Lato"/>
                <a:cs typeface="Lato"/>
              </a:rPr>
              <a:t> </a:t>
            </a:r>
            <a:r>
              <a:rPr lang="en-US" err="1">
                <a:latin typeface="Lato"/>
                <a:ea typeface="Lato"/>
                <a:cs typeface="Lato"/>
              </a:rPr>
              <a:t>viết</a:t>
            </a:r>
            <a:r>
              <a:rPr lang="en-US">
                <a:latin typeface="Lato"/>
                <a:ea typeface="Lato"/>
                <a:cs typeface="Lato"/>
              </a:rPr>
              <a:t> </a:t>
            </a:r>
            <a:r>
              <a:rPr lang="en-US" err="1">
                <a:latin typeface="Lato"/>
                <a:ea typeface="Lato"/>
                <a:cs typeface="Lato"/>
              </a:rPr>
              <a:t>một</a:t>
            </a:r>
            <a:r>
              <a:rPr lang="en-US">
                <a:latin typeface="Lato"/>
                <a:ea typeface="Lato"/>
                <a:cs typeface="Lato"/>
              </a:rPr>
              <a:t> </a:t>
            </a:r>
            <a:r>
              <a:rPr lang="en-US" err="1">
                <a:latin typeface="Lato"/>
                <a:ea typeface="Lato"/>
                <a:cs typeface="Lato"/>
              </a:rPr>
              <a:t>đoạn</a:t>
            </a:r>
            <a:r>
              <a:rPr lang="en-US">
                <a:latin typeface="Lato"/>
                <a:ea typeface="Lato"/>
                <a:cs typeface="Lato"/>
              </a:rPr>
              <a:t> </a:t>
            </a:r>
            <a:r>
              <a:rPr lang="en-US" err="1">
                <a:latin typeface="Lato"/>
                <a:ea typeface="Lato"/>
                <a:cs typeface="Lato"/>
              </a:rPr>
              <a:t>văn</a:t>
            </a:r>
            <a:r>
              <a:rPr lang="en-US">
                <a:latin typeface="Lato"/>
                <a:ea typeface="Lato"/>
                <a:cs typeface="Lato"/>
              </a:rPr>
              <a:t>, </a:t>
            </a:r>
            <a:r>
              <a:rPr lang="en-US" err="1">
                <a:latin typeface="Lato"/>
                <a:ea typeface="Lato"/>
                <a:cs typeface="Lato"/>
              </a:rPr>
              <a:t>chữ</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mà</a:t>
            </a:r>
            <a:r>
              <a:rPr lang="en-US">
                <a:latin typeface="Lato"/>
                <a:ea typeface="Lato"/>
                <a:cs typeface="Lato"/>
              </a:rPr>
              <a:t> </a:t>
            </a:r>
            <a:r>
              <a:rPr lang="en-US" err="1">
                <a:latin typeface="Lato"/>
                <a:ea typeface="Lato"/>
                <a:cs typeface="Lato"/>
              </a:rPr>
              <a:t>không</a:t>
            </a:r>
            <a:r>
              <a:rPr lang="en-US">
                <a:latin typeface="Lato"/>
                <a:ea typeface="Lato"/>
                <a:cs typeface="Lato"/>
              </a:rPr>
              <a:t> </a:t>
            </a:r>
            <a:r>
              <a:rPr lang="en-US" err="1">
                <a:latin typeface="Lato"/>
                <a:ea typeface="Lato"/>
                <a:cs typeface="Lato"/>
              </a:rPr>
              <a:t>nói</a:t>
            </a:r>
            <a:r>
              <a:rPr lang="en-US">
                <a:latin typeface="Lato"/>
                <a:ea typeface="Lato"/>
                <a:cs typeface="Lato"/>
              </a:rPr>
              <a:t> ý </a:t>
            </a:r>
            <a:r>
              <a:rPr lang="en-US" err="1">
                <a:latin typeface="Lato"/>
                <a:ea typeface="Lato"/>
                <a:cs typeface="Lato"/>
              </a:rPr>
              <a:t>nghĩa</a:t>
            </a:r>
          </a:p>
          <a:p>
            <a:pPr lvl="1" indent="0">
              <a:buNone/>
            </a:pPr>
            <a:endParaRPr lang="en-US">
              <a:latin typeface="Lato"/>
              <a:ea typeface="Lato"/>
              <a:cs typeface="Lato"/>
            </a:endParaRPr>
          </a:p>
        </p:txBody>
      </p:sp>
      <p:pic>
        <p:nvPicPr>
          <p:cNvPr id="5" name="Picture 5" descr="Text&#10;&#10;Description automatically generated">
            <a:extLst>
              <a:ext uri="{FF2B5EF4-FFF2-40B4-BE49-F238E27FC236}">
                <a16:creationId xmlns:a16="http://schemas.microsoft.com/office/drawing/2014/main" id="{C711BF4F-CB31-A8FD-DC50-41BC65F35E57}"/>
              </a:ext>
            </a:extLst>
          </p:cNvPr>
          <p:cNvPicPr>
            <a:picLocks noChangeAspect="1"/>
          </p:cNvPicPr>
          <p:nvPr/>
        </p:nvPicPr>
        <p:blipFill>
          <a:blip r:embed="rId2"/>
          <a:stretch>
            <a:fillRect/>
          </a:stretch>
        </p:blipFill>
        <p:spPr>
          <a:xfrm>
            <a:off x="1665514" y="2315452"/>
            <a:ext cx="5399314" cy="3903495"/>
          </a:xfrm>
          <a:prstGeom prst="rect">
            <a:avLst/>
          </a:prstGeom>
        </p:spPr>
      </p:pic>
    </p:spTree>
    <p:extLst>
      <p:ext uri="{BB962C8B-B14F-4D97-AF65-F5344CB8AC3E}">
        <p14:creationId xmlns:p14="http://schemas.microsoft.com/office/powerpoint/2010/main" val="543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46</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Style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9798" y="841634"/>
            <a:ext cx="8663214" cy="5361196"/>
          </a:xfrm>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Style convention</a:t>
            </a:r>
          </a:p>
          <a:p>
            <a:pPr marL="457200" indent="-457200"/>
            <a:r>
              <a:rPr lang="en-US" err="1">
                <a:latin typeface="Lato"/>
                <a:ea typeface="Lato"/>
                <a:cs typeface="Lato"/>
              </a:rPr>
              <a:t>Giảm</a:t>
            </a:r>
            <a:r>
              <a:rPr lang="en-US">
                <a:latin typeface="Lato"/>
                <a:ea typeface="Lato"/>
                <a:cs typeface="Lato"/>
              </a:rPr>
              <a:t> </a:t>
            </a:r>
            <a:r>
              <a:rPr lang="en-US" err="1">
                <a:latin typeface="Lato"/>
                <a:ea typeface="Lato"/>
                <a:cs typeface="Lato"/>
              </a:rPr>
              <a:t>thiểu</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lỗi</a:t>
            </a:r>
            <a:r>
              <a:rPr lang="en-US">
                <a:latin typeface="Lato"/>
                <a:ea typeface="Lato"/>
                <a:cs typeface="Lato"/>
              </a:rPr>
              <a:t> </a:t>
            </a:r>
            <a:r>
              <a:rPr lang="en-US" err="1">
                <a:latin typeface="Lato"/>
                <a:ea typeface="Lato"/>
                <a:cs typeface="Lato"/>
              </a:rPr>
              <a:t>tiềm</a:t>
            </a:r>
            <a:r>
              <a:rPr lang="en-US">
                <a:latin typeface="Lato"/>
                <a:ea typeface="Lato"/>
                <a:cs typeface="Lato"/>
              </a:rPr>
              <a:t> </a:t>
            </a:r>
            <a:r>
              <a:rPr lang="en-US" err="1">
                <a:latin typeface="Lato"/>
                <a:ea typeface="Lato"/>
                <a:cs typeface="Lato"/>
              </a:rPr>
              <a:t>năng</a:t>
            </a:r>
            <a:endParaRPr lang="en-US">
              <a:latin typeface="Lato"/>
              <a:ea typeface="Lato"/>
              <a:cs typeface="Lato"/>
            </a:endParaRPr>
          </a:p>
          <a:p>
            <a:pPr marL="914400" lvl="1"/>
            <a:r>
              <a:rPr lang="en-US" err="1">
                <a:latin typeface="Lato"/>
                <a:ea typeface="Lato"/>
                <a:cs typeface="Lato"/>
              </a:rPr>
              <a:t>Không</a:t>
            </a:r>
            <a:r>
              <a:rPr lang="en-US">
                <a:latin typeface="Lato"/>
                <a:ea typeface="Lato"/>
                <a:cs typeface="Lato"/>
              </a:rPr>
              <a:t> </a:t>
            </a:r>
            <a:r>
              <a:rPr lang="en-US" err="1">
                <a:latin typeface="Lato"/>
                <a:ea typeface="Lato"/>
                <a:cs typeface="Lato"/>
              </a:rPr>
              <a:t>viết</a:t>
            </a:r>
            <a:r>
              <a:rPr lang="en-US">
                <a:latin typeface="Lato"/>
                <a:ea typeface="Lato"/>
                <a:cs typeface="Lato"/>
              </a:rPr>
              <a:t> </a:t>
            </a:r>
            <a:r>
              <a:rPr lang="en-US" err="1">
                <a:latin typeface="Lato"/>
                <a:ea typeface="Lato"/>
                <a:cs typeface="Lato"/>
              </a:rPr>
              <a:t>một</a:t>
            </a:r>
            <a:r>
              <a:rPr lang="en-US">
                <a:latin typeface="Lato"/>
                <a:ea typeface="Lato"/>
                <a:cs typeface="Lato"/>
              </a:rPr>
              <a:t> </a:t>
            </a:r>
            <a:r>
              <a:rPr lang="en-US" err="1">
                <a:latin typeface="Lato"/>
                <a:ea typeface="Lato"/>
                <a:cs typeface="Lato"/>
              </a:rPr>
              <a:t>đoạn</a:t>
            </a:r>
            <a:r>
              <a:rPr lang="en-US">
                <a:latin typeface="Lato"/>
                <a:ea typeface="Lato"/>
                <a:cs typeface="Lato"/>
              </a:rPr>
              <a:t> </a:t>
            </a:r>
            <a:r>
              <a:rPr lang="en-US" err="1">
                <a:latin typeface="Lato"/>
                <a:ea typeface="Lato"/>
                <a:cs typeface="Lato"/>
              </a:rPr>
              <a:t>văn</a:t>
            </a:r>
            <a:r>
              <a:rPr lang="en-US">
                <a:latin typeface="Lato"/>
                <a:ea typeface="Lato"/>
                <a:cs typeface="Lato"/>
              </a:rPr>
              <a:t>, </a:t>
            </a:r>
            <a:r>
              <a:rPr lang="en-US" err="1">
                <a:latin typeface="Lato"/>
                <a:ea typeface="Lato"/>
                <a:cs typeface="Lato"/>
              </a:rPr>
              <a:t>chữ</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mà</a:t>
            </a:r>
            <a:r>
              <a:rPr lang="en-US">
                <a:latin typeface="Lato"/>
                <a:ea typeface="Lato"/>
                <a:cs typeface="Lato"/>
              </a:rPr>
              <a:t> </a:t>
            </a:r>
            <a:r>
              <a:rPr lang="en-US" err="1">
                <a:latin typeface="Lato"/>
                <a:ea typeface="Lato"/>
                <a:cs typeface="Lato"/>
              </a:rPr>
              <a:t>không</a:t>
            </a:r>
            <a:r>
              <a:rPr lang="en-US">
                <a:latin typeface="Lato"/>
                <a:ea typeface="Lato"/>
                <a:cs typeface="Lato"/>
              </a:rPr>
              <a:t> </a:t>
            </a:r>
            <a:r>
              <a:rPr lang="en-US" err="1">
                <a:latin typeface="Lato"/>
                <a:ea typeface="Lato"/>
                <a:cs typeface="Lato"/>
              </a:rPr>
              <a:t>nói</a:t>
            </a:r>
            <a:r>
              <a:rPr lang="en-US">
                <a:latin typeface="Lato"/>
                <a:ea typeface="Lato"/>
                <a:cs typeface="Lato"/>
              </a:rPr>
              <a:t> ý </a:t>
            </a:r>
            <a:r>
              <a:rPr lang="en-US" err="1">
                <a:latin typeface="Lato"/>
                <a:ea typeface="Lato"/>
                <a:cs typeface="Lato"/>
              </a:rPr>
              <a:t>nghĩa</a:t>
            </a:r>
          </a:p>
          <a:p>
            <a:pPr lvl="1" indent="0">
              <a:buNone/>
            </a:pPr>
            <a:endParaRPr lang="en-US">
              <a:latin typeface="Lato"/>
              <a:ea typeface="Lato"/>
              <a:cs typeface="Lato"/>
            </a:endParaRPr>
          </a:p>
        </p:txBody>
      </p:sp>
      <p:pic>
        <p:nvPicPr>
          <p:cNvPr id="6" name="Picture 6">
            <a:extLst>
              <a:ext uri="{FF2B5EF4-FFF2-40B4-BE49-F238E27FC236}">
                <a16:creationId xmlns:a16="http://schemas.microsoft.com/office/drawing/2014/main" id="{AD487B5F-6139-FB6E-00BF-FE34A40FFB8B}"/>
              </a:ext>
            </a:extLst>
          </p:cNvPr>
          <p:cNvPicPr>
            <a:picLocks noChangeAspect="1"/>
          </p:cNvPicPr>
          <p:nvPr/>
        </p:nvPicPr>
        <p:blipFill>
          <a:blip r:embed="rId2"/>
          <a:stretch>
            <a:fillRect/>
          </a:stretch>
        </p:blipFill>
        <p:spPr>
          <a:xfrm>
            <a:off x="1817915" y="2350477"/>
            <a:ext cx="4942114" cy="3724588"/>
          </a:xfrm>
          <a:prstGeom prst="rect">
            <a:avLst/>
          </a:prstGeom>
        </p:spPr>
      </p:pic>
    </p:spTree>
    <p:extLst>
      <p:ext uri="{BB962C8B-B14F-4D97-AF65-F5344CB8AC3E}">
        <p14:creationId xmlns:p14="http://schemas.microsoft.com/office/powerpoint/2010/main" val="3028978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47</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Style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9798" y="841634"/>
            <a:ext cx="8663214" cy="5361196"/>
          </a:xfrm>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Style convention</a:t>
            </a:r>
          </a:p>
          <a:p>
            <a:pPr marL="457200" indent="-457200"/>
            <a:r>
              <a:rPr lang="en-US" err="1">
                <a:latin typeface="Lato"/>
                <a:ea typeface="Lato"/>
                <a:cs typeface="Lato"/>
              </a:rPr>
              <a:t>Giảm</a:t>
            </a:r>
            <a:r>
              <a:rPr lang="en-US">
                <a:latin typeface="Lato"/>
                <a:ea typeface="Lato"/>
                <a:cs typeface="Lato"/>
              </a:rPr>
              <a:t> </a:t>
            </a:r>
            <a:r>
              <a:rPr lang="en-US" err="1">
                <a:latin typeface="Lato"/>
                <a:ea typeface="Lato"/>
                <a:cs typeface="Lato"/>
              </a:rPr>
              <a:t>thiểu</a:t>
            </a:r>
            <a:r>
              <a:rPr lang="en-US">
                <a:latin typeface="Lato"/>
                <a:ea typeface="Lato"/>
                <a:cs typeface="Lato"/>
              </a:rPr>
              <a:t> </a:t>
            </a:r>
            <a:r>
              <a:rPr lang="en-US" err="1">
                <a:latin typeface="Lato"/>
                <a:ea typeface="Lato"/>
                <a:cs typeface="Lato"/>
              </a:rPr>
              <a:t>các</a:t>
            </a:r>
            <a:r>
              <a:rPr lang="en-US">
                <a:latin typeface="Lato"/>
                <a:ea typeface="Lato"/>
                <a:cs typeface="Lato"/>
              </a:rPr>
              <a:t> </a:t>
            </a:r>
            <a:r>
              <a:rPr lang="en-US" err="1">
                <a:latin typeface="Lato"/>
                <a:ea typeface="Lato"/>
                <a:cs typeface="Lato"/>
              </a:rPr>
              <a:t>lỗi</a:t>
            </a:r>
            <a:r>
              <a:rPr lang="en-US">
                <a:latin typeface="Lato"/>
                <a:ea typeface="Lato"/>
                <a:cs typeface="Lato"/>
              </a:rPr>
              <a:t> </a:t>
            </a:r>
            <a:r>
              <a:rPr lang="en-US" err="1">
                <a:latin typeface="Lato"/>
                <a:ea typeface="Lato"/>
                <a:cs typeface="Lato"/>
              </a:rPr>
              <a:t>tiềm</a:t>
            </a:r>
            <a:r>
              <a:rPr lang="en-US">
                <a:latin typeface="Lato"/>
                <a:ea typeface="Lato"/>
                <a:cs typeface="Lato"/>
              </a:rPr>
              <a:t> </a:t>
            </a:r>
            <a:r>
              <a:rPr lang="en-US" err="1">
                <a:latin typeface="Lato"/>
                <a:ea typeface="Lato"/>
                <a:cs typeface="Lato"/>
              </a:rPr>
              <a:t>năng</a:t>
            </a:r>
            <a:endParaRPr lang="en-US">
              <a:latin typeface="Lato"/>
              <a:ea typeface="Lato"/>
              <a:cs typeface="Lato"/>
            </a:endParaRPr>
          </a:p>
          <a:p>
            <a:pPr marL="914400" lvl="1"/>
            <a:r>
              <a:rPr lang="en-US" err="1">
                <a:latin typeface="Lato"/>
                <a:ea typeface="Lato"/>
                <a:cs typeface="Lato"/>
              </a:rPr>
              <a:t>Không</a:t>
            </a:r>
            <a:r>
              <a:rPr lang="en-US">
                <a:latin typeface="Lato"/>
                <a:ea typeface="Lato"/>
                <a:cs typeface="Lato"/>
              </a:rPr>
              <a:t> </a:t>
            </a:r>
            <a:r>
              <a:rPr lang="en-US" err="1">
                <a:latin typeface="Lato"/>
                <a:ea typeface="Lato"/>
                <a:cs typeface="Lato"/>
              </a:rPr>
              <a:t>viết</a:t>
            </a:r>
            <a:r>
              <a:rPr lang="en-US">
                <a:latin typeface="Lato"/>
                <a:ea typeface="Lato"/>
                <a:cs typeface="Lato"/>
              </a:rPr>
              <a:t> </a:t>
            </a:r>
            <a:r>
              <a:rPr lang="en-US" err="1">
                <a:latin typeface="Lato"/>
                <a:ea typeface="Lato"/>
                <a:cs typeface="Lato"/>
              </a:rPr>
              <a:t>một</a:t>
            </a:r>
            <a:r>
              <a:rPr lang="en-US">
                <a:latin typeface="Lato"/>
                <a:ea typeface="Lato"/>
                <a:cs typeface="Lato"/>
              </a:rPr>
              <a:t> </a:t>
            </a:r>
            <a:r>
              <a:rPr lang="en-US" err="1">
                <a:latin typeface="Lato"/>
                <a:ea typeface="Lato"/>
                <a:cs typeface="Lato"/>
              </a:rPr>
              <a:t>đoạn</a:t>
            </a:r>
            <a:r>
              <a:rPr lang="en-US">
                <a:latin typeface="Lato"/>
                <a:ea typeface="Lato"/>
                <a:cs typeface="Lato"/>
              </a:rPr>
              <a:t> </a:t>
            </a:r>
            <a:r>
              <a:rPr lang="en-US" err="1">
                <a:latin typeface="Lato"/>
                <a:ea typeface="Lato"/>
                <a:cs typeface="Lato"/>
              </a:rPr>
              <a:t>văn</a:t>
            </a:r>
            <a:r>
              <a:rPr lang="en-US">
                <a:latin typeface="Lato"/>
                <a:ea typeface="Lato"/>
                <a:cs typeface="Lato"/>
              </a:rPr>
              <a:t>, </a:t>
            </a:r>
            <a:r>
              <a:rPr lang="en-US" err="1">
                <a:latin typeface="Lato"/>
                <a:ea typeface="Lato"/>
                <a:cs typeface="Lato"/>
              </a:rPr>
              <a:t>chữ</a:t>
            </a:r>
            <a:r>
              <a:rPr lang="en-US">
                <a:latin typeface="Lato"/>
                <a:ea typeface="Lato"/>
                <a:cs typeface="Lato"/>
              </a:rPr>
              <a:t> </a:t>
            </a:r>
            <a:r>
              <a:rPr lang="en-US" err="1">
                <a:latin typeface="Lato"/>
                <a:ea typeface="Lato"/>
                <a:cs typeface="Lato"/>
              </a:rPr>
              <a:t>số</a:t>
            </a:r>
            <a:r>
              <a:rPr lang="en-US">
                <a:latin typeface="Lato"/>
                <a:ea typeface="Lato"/>
                <a:cs typeface="Lato"/>
              </a:rPr>
              <a:t> </a:t>
            </a:r>
            <a:r>
              <a:rPr lang="en-US" err="1">
                <a:latin typeface="Lato"/>
                <a:ea typeface="Lato"/>
                <a:cs typeface="Lato"/>
              </a:rPr>
              <a:t>mà</a:t>
            </a:r>
            <a:r>
              <a:rPr lang="en-US">
                <a:latin typeface="Lato"/>
                <a:ea typeface="Lato"/>
                <a:cs typeface="Lato"/>
              </a:rPr>
              <a:t> </a:t>
            </a:r>
            <a:r>
              <a:rPr lang="en-US" err="1">
                <a:latin typeface="Lato"/>
                <a:ea typeface="Lato"/>
                <a:cs typeface="Lato"/>
              </a:rPr>
              <a:t>không</a:t>
            </a:r>
            <a:r>
              <a:rPr lang="en-US">
                <a:latin typeface="Lato"/>
                <a:ea typeface="Lato"/>
                <a:cs typeface="Lato"/>
              </a:rPr>
              <a:t> </a:t>
            </a:r>
            <a:r>
              <a:rPr lang="en-US" err="1">
                <a:latin typeface="Lato"/>
                <a:ea typeface="Lato"/>
                <a:cs typeface="Lato"/>
              </a:rPr>
              <a:t>nói</a:t>
            </a:r>
            <a:r>
              <a:rPr lang="en-US">
                <a:latin typeface="Lato"/>
                <a:ea typeface="Lato"/>
                <a:cs typeface="Lato"/>
              </a:rPr>
              <a:t> ý </a:t>
            </a:r>
            <a:r>
              <a:rPr lang="en-US" err="1">
                <a:latin typeface="Lato"/>
                <a:ea typeface="Lato"/>
                <a:cs typeface="Lato"/>
              </a:rPr>
              <a:t>nghĩa</a:t>
            </a:r>
          </a:p>
          <a:p>
            <a:pPr lvl="1" indent="0">
              <a:buNone/>
            </a:pPr>
            <a:endParaRPr lang="en-US">
              <a:latin typeface="Lato"/>
              <a:ea typeface="Lato"/>
              <a:cs typeface="Lato"/>
            </a:endParaRPr>
          </a:p>
        </p:txBody>
      </p:sp>
      <p:pic>
        <p:nvPicPr>
          <p:cNvPr id="5" name="Picture 6">
            <a:extLst>
              <a:ext uri="{FF2B5EF4-FFF2-40B4-BE49-F238E27FC236}">
                <a16:creationId xmlns:a16="http://schemas.microsoft.com/office/drawing/2014/main" id="{228513D3-EC19-A686-DE7F-7AC5A9B4E7FE}"/>
              </a:ext>
            </a:extLst>
          </p:cNvPr>
          <p:cNvPicPr>
            <a:picLocks noChangeAspect="1"/>
          </p:cNvPicPr>
          <p:nvPr/>
        </p:nvPicPr>
        <p:blipFill>
          <a:blip r:embed="rId2"/>
          <a:stretch>
            <a:fillRect/>
          </a:stretch>
        </p:blipFill>
        <p:spPr>
          <a:xfrm>
            <a:off x="1611086" y="2278476"/>
            <a:ext cx="5061857" cy="4238704"/>
          </a:xfrm>
          <a:prstGeom prst="rect">
            <a:avLst/>
          </a:prstGeom>
        </p:spPr>
      </p:pic>
    </p:spTree>
    <p:extLst>
      <p:ext uri="{BB962C8B-B14F-4D97-AF65-F5344CB8AC3E}">
        <p14:creationId xmlns:p14="http://schemas.microsoft.com/office/powerpoint/2010/main" val="604745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48</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Style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9798" y="841634"/>
            <a:ext cx="8663214" cy="5350310"/>
          </a:xfrm>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Style convention</a:t>
            </a:r>
          </a:p>
          <a:p>
            <a:pPr marL="457200" indent="-457200"/>
            <a:r>
              <a:rPr lang="en-US" err="1">
                <a:latin typeface="Lato"/>
                <a:ea typeface="Lato"/>
                <a:cs typeface="Lato"/>
              </a:rPr>
              <a:t>Không</a:t>
            </a:r>
            <a:r>
              <a:rPr lang="en-US">
                <a:latin typeface="Lato"/>
                <a:ea typeface="Lato"/>
                <a:cs typeface="Lato"/>
              </a:rPr>
              <a:t> </a:t>
            </a:r>
            <a:r>
              <a:rPr lang="en-US" err="1">
                <a:latin typeface="Lato"/>
                <a:ea typeface="Lato"/>
                <a:cs typeface="Lato"/>
              </a:rPr>
              <a:t>để</a:t>
            </a:r>
            <a:r>
              <a:rPr lang="en-US">
                <a:latin typeface="Lato"/>
                <a:ea typeface="Lato"/>
                <a:cs typeface="Lato"/>
              </a:rPr>
              <a:t> public, </a:t>
            </a:r>
            <a:r>
              <a:rPr lang="en-US" err="1">
                <a:latin typeface="Lato"/>
                <a:ea typeface="Lato"/>
                <a:cs typeface="Lato"/>
              </a:rPr>
              <a:t>thay</a:t>
            </a:r>
            <a:r>
              <a:rPr lang="en-US">
                <a:latin typeface="Lato"/>
                <a:ea typeface="Lato"/>
                <a:cs typeface="Lato"/>
              </a:rPr>
              <a:t> </a:t>
            </a:r>
            <a:r>
              <a:rPr lang="en-US" err="1">
                <a:latin typeface="Lato"/>
                <a:ea typeface="Lato"/>
                <a:cs typeface="Lato"/>
              </a:rPr>
              <a:t>bằng</a:t>
            </a:r>
            <a:r>
              <a:rPr lang="en-US">
                <a:latin typeface="Lato"/>
                <a:ea typeface="Lato"/>
                <a:cs typeface="Lato"/>
              </a:rPr>
              <a:t> </a:t>
            </a:r>
            <a:r>
              <a:rPr lang="en-US" err="1">
                <a:latin typeface="Lato"/>
                <a:ea typeface="Lato"/>
                <a:cs typeface="Lato"/>
              </a:rPr>
              <a:t>sử</a:t>
            </a:r>
            <a:r>
              <a:rPr lang="en-US">
                <a:latin typeface="Lato"/>
                <a:ea typeface="Lato"/>
                <a:cs typeface="Lato"/>
              </a:rPr>
              <a:t> </a:t>
            </a:r>
            <a:r>
              <a:rPr lang="en-US" err="1">
                <a:latin typeface="Lato"/>
                <a:ea typeface="Lato"/>
                <a:cs typeface="Lato"/>
              </a:rPr>
              <a:t>dụng</a:t>
            </a:r>
            <a:r>
              <a:rPr lang="en-US">
                <a:latin typeface="Lato"/>
                <a:ea typeface="Lato"/>
                <a:cs typeface="Lato"/>
              </a:rPr>
              <a:t> property</a:t>
            </a:r>
          </a:p>
          <a:p>
            <a:pPr marL="0" indent="0">
              <a:buNone/>
            </a:pPr>
            <a:endParaRPr lang="en-US">
              <a:latin typeface="Lato"/>
              <a:ea typeface="Lato"/>
              <a:cs typeface="Lato"/>
            </a:endParaRPr>
          </a:p>
        </p:txBody>
      </p:sp>
      <p:pic>
        <p:nvPicPr>
          <p:cNvPr id="5" name="Picture 5">
            <a:extLst>
              <a:ext uri="{FF2B5EF4-FFF2-40B4-BE49-F238E27FC236}">
                <a16:creationId xmlns:a16="http://schemas.microsoft.com/office/drawing/2014/main" id="{61EC2099-BDA6-801B-E90D-BD894F625293}"/>
              </a:ext>
            </a:extLst>
          </p:cNvPr>
          <p:cNvPicPr>
            <a:picLocks noChangeAspect="1"/>
          </p:cNvPicPr>
          <p:nvPr/>
        </p:nvPicPr>
        <p:blipFill>
          <a:blip r:embed="rId2"/>
          <a:stretch>
            <a:fillRect/>
          </a:stretch>
        </p:blipFill>
        <p:spPr>
          <a:xfrm>
            <a:off x="1524000" y="1908078"/>
            <a:ext cx="6008914" cy="1517844"/>
          </a:xfrm>
          <a:prstGeom prst="rect">
            <a:avLst/>
          </a:prstGeom>
        </p:spPr>
      </p:pic>
      <p:pic>
        <p:nvPicPr>
          <p:cNvPr id="6" name="Picture 6">
            <a:extLst>
              <a:ext uri="{FF2B5EF4-FFF2-40B4-BE49-F238E27FC236}">
                <a16:creationId xmlns:a16="http://schemas.microsoft.com/office/drawing/2014/main" id="{5CC5C5C4-8EC2-A091-CC37-D9A9F603EC98}"/>
              </a:ext>
            </a:extLst>
          </p:cNvPr>
          <p:cNvPicPr>
            <a:picLocks noChangeAspect="1"/>
          </p:cNvPicPr>
          <p:nvPr/>
        </p:nvPicPr>
        <p:blipFill>
          <a:blip r:embed="rId3"/>
          <a:stretch>
            <a:fillRect/>
          </a:stretch>
        </p:blipFill>
        <p:spPr>
          <a:xfrm>
            <a:off x="1524000" y="3764864"/>
            <a:ext cx="6172200" cy="1625157"/>
          </a:xfrm>
          <a:prstGeom prst="rect">
            <a:avLst/>
          </a:prstGeom>
        </p:spPr>
      </p:pic>
    </p:spTree>
    <p:extLst>
      <p:ext uri="{BB962C8B-B14F-4D97-AF65-F5344CB8AC3E}">
        <p14:creationId xmlns:p14="http://schemas.microsoft.com/office/powerpoint/2010/main" val="603161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49</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Solution Convention </a:t>
            </a:r>
          </a:p>
        </p:txBody>
      </p:sp>
      <p:graphicFrame>
        <p:nvGraphicFramePr>
          <p:cNvPr id="5" name="Table 4">
            <a:extLst>
              <a:ext uri="{FF2B5EF4-FFF2-40B4-BE49-F238E27FC236}">
                <a16:creationId xmlns:a16="http://schemas.microsoft.com/office/drawing/2014/main" id="{2514E6AD-5399-95B6-19E8-7C039AEB874D}"/>
              </a:ext>
            </a:extLst>
          </p:cNvPr>
          <p:cNvGraphicFramePr>
            <a:graphicFrameLocks noGrp="1"/>
          </p:cNvGraphicFramePr>
          <p:nvPr>
            <p:extLst>
              <p:ext uri="{D42A27DB-BD31-4B8C-83A1-F6EECF244321}">
                <p14:modId xmlns:p14="http://schemas.microsoft.com/office/powerpoint/2010/main" val="1469703536"/>
              </p:ext>
            </p:extLst>
          </p:nvPr>
        </p:nvGraphicFramePr>
        <p:xfrm>
          <a:off x="178452" y="921703"/>
          <a:ext cx="8689959" cy="4356776"/>
        </p:xfrm>
        <a:graphic>
          <a:graphicData uri="http://schemas.openxmlformats.org/drawingml/2006/table">
            <a:tbl>
              <a:tblPr/>
              <a:tblGrid>
                <a:gridCol w="2896653">
                  <a:extLst>
                    <a:ext uri="{9D8B030D-6E8A-4147-A177-3AD203B41FA5}">
                      <a16:colId xmlns:a16="http://schemas.microsoft.com/office/drawing/2014/main" val="3312511816"/>
                    </a:ext>
                  </a:extLst>
                </a:gridCol>
                <a:gridCol w="2896653">
                  <a:extLst>
                    <a:ext uri="{9D8B030D-6E8A-4147-A177-3AD203B41FA5}">
                      <a16:colId xmlns:a16="http://schemas.microsoft.com/office/drawing/2014/main" val="3568024271"/>
                    </a:ext>
                  </a:extLst>
                </a:gridCol>
                <a:gridCol w="2896653">
                  <a:extLst>
                    <a:ext uri="{9D8B030D-6E8A-4147-A177-3AD203B41FA5}">
                      <a16:colId xmlns:a16="http://schemas.microsoft.com/office/drawing/2014/main" val="1125720986"/>
                    </a:ext>
                  </a:extLst>
                </a:gridCol>
              </a:tblGrid>
              <a:tr h="392024">
                <a:tc>
                  <a:txBody>
                    <a:bodyPr/>
                    <a:lstStyle/>
                    <a:p>
                      <a:pPr algn="l" rtl="0" fontAlgn="base"/>
                      <a:r>
                        <a:rPr lang="en-US" sz="2000" b="0" i="0">
                          <a:effectLst/>
                          <a:latin typeface="Calibri" panose="020F0502020204030204" pitchFamily="34" charset="0"/>
                        </a:rPr>
                        <a:t>Yêu cầu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Ví dụ đúng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Ví dụ sai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242471"/>
                  </a:ext>
                </a:extLst>
              </a:tr>
              <a:tr h="862314">
                <a:tc>
                  <a:txBody>
                    <a:bodyPr/>
                    <a:lstStyle/>
                    <a:p>
                      <a:pPr algn="l" rtl="0" fontAlgn="base"/>
                      <a:r>
                        <a:rPr lang="en-US" sz="2000" b="0" i="0">
                          <a:effectLst/>
                          <a:latin typeface="Calibri" panose="020F0502020204030204" pitchFamily="34" charset="0"/>
                        </a:rPr>
                        <a:t>Các lớp không can thiệp</a:t>
                      </a:r>
                    </a:p>
                    <a:p>
                      <a:pPr algn="l" rtl="0" fontAlgn="base"/>
                      <a:r>
                        <a:rPr lang="en-US" sz="2000" b="0" i="0">
                          <a:effectLst/>
                          <a:latin typeface="Calibri" panose="020F0502020204030204" pitchFamily="34" charset="0"/>
                        </a:rPr>
                        <a:t>vào tài nguyên tổng</a:t>
                      </a:r>
                    </a:p>
                    <a:p>
                      <a:pPr algn="l" rtl="0" fontAlgn="base"/>
                      <a:r>
                        <a:rPr lang="en-US" sz="2000" b="0" i="0">
                          <a:effectLst/>
                          <a:latin typeface="Calibri" panose="020F0502020204030204" pitchFamily="34" charset="0"/>
                        </a:rPr>
                        <a:t>(ví dụ: màn hình, chuột,...)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Chỉ viết Console ở class Program  </a:t>
                      </a:r>
                      <a:endParaRPr lang="en-US" sz="4000" b="0" i="0">
                        <a:effectLst/>
                      </a:endParaRPr>
                    </a:p>
                    <a:p>
                      <a:pPr algn="l" rtl="0" fontAlgn="base"/>
                      <a:r>
                        <a:rPr lang="en-US" sz="2000" b="0" i="0">
                          <a:effectLst/>
                          <a:latin typeface="Calibri" panose="020F0502020204030204" pitchFamily="34" charset="0"/>
                        </a:rPr>
                        <a:t>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Viết Console ở các lớp không phải main </a:t>
                      </a:r>
                      <a:endParaRPr lang="en-US" sz="4000" b="0" i="0">
                        <a:effectLst/>
                      </a:endParaRPr>
                    </a:p>
                    <a:p>
                      <a:pPr algn="l" rtl="0" fontAlgn="base"/>
                      <a:r>
                        <a:rPr lang="en-US" sz="2000" b="0" i="0">
                          <a:effectLst/>
                          <a:latin typeface="Calibri" panose="020F0502020204030204" pitchFamily="34" charset="0"/>
                        </a:rPr>
                        <a:t>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7081051"/>
                  </a:ext>
                </a:extLst>
              </a:tr>
              <a:tr h="276549">
                <a:tc>
                  <a:txBody>
                    <a:bodyPr/>
                    <a:lstStyle/>
                    <a:p>
                      <a:pPr algn="l" rtl="0" fontAlgn="base"/>
                      <a:r>
                        <a:rPr lang="vi-VN" sz="2000" b="0" i="0">
                          <a:effectLst/>
                          <a:latin typeface="Calibri" panose="020F0502020204030204" pitchFamily="34" charset="0"/>
                        </a:rPr>
                        <a:t>Chương trình không bị chết, tắt ở giữa</a:t>
                      </a:r>
                      <a:endParaRPr lang="vi-VN"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Sử dụng try catch ở các Method/Event ngoài cùng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Không sử dụng try catch ở các Method/Event ngoài cùng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8467855"/>
                  </a:ext>
                </a:extLst>
              </a:tr>
              <a:tr h="623583">
                <a:tc>
                  <a:txBody>
                    <a:bodyPr/>
                    <a:lstStyle/>
                    <a:p>
                      <a:pPr algn="l" rtl="0" fontAlgn="base"/>
                      <a:r>
                        <a:rPr lang="en-US" sz="2000" b="0" i="0">
                          <a:effectLst/>
                          <a:latin typeface="Calibri" panose="020F0502020204030204" pitchFamily="34" charset="0"/>
                        </a:rPr>
                        <a:t>Không nuốt lỗi</a:t>
                      </a:r>
                      <a:endParaRPr lang="en-US" sz="4000" b="0" i="0">
                        <a:effectLst/>
                      </a:endParaRPr>
                    </a:p>
                    <a:p>
                      <a:pPr algn="l" rtl="0" fontAlgn="base"/>
                      <a:r>
                        <a:rPr lang="en-US" sz="2000" b="0" i="0">
                          <a:effectLst/>
                          <a:latin typeface="Calibri" panose="020F0502020204030204" pitchFamily="34" charset="0"/>
                        </a:rPr>
                        <a:t>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try catch xong throw Exception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try catch ở các Class không phải main Program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5799035"/>
                  </a:ext>
                </a:extLst>
              </a:tr>
              <a:tr h="737279">
                <a:tc>
                  <a:txBody>
                    <a:bodyPr/>
                    <a:lstStyle/>
                    <a:p>
                      <a:pPr algn="l" rtl="0" fontAlgn="base"/>
                      <a:r>
                        <a:rPr lang="vi-VN" sz="2000" b="0" i="0">
                          <a:effectLst/>
                          <a:latin typeface="Calibri" panose="020F0502020204030204" pitchFamily="34" charset="0"/>
                        </a:rPr>
                        <a:t>Đơn giản &amp; làm rõ nghĩa mã nguồn</a:t>
                      </a:r>
                      <a:endParaRPr lang="vi-VN"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2000" b="0" i="0">
                          <a:effectLst/>
                          <a:latin typeface="Calibri" panose="020F0502020204030204" pitchFamily="34" charset="0"/>
                        </a:rPr>
                        <a:t>Thay thế các lệnh </a:t>
                      </a:r>
                      <a:r>
                        <a:rPr lang="en-US" sz="2000" b="1" i="0">
                          <a:effectLst/>
                          <a:latin typeface="Calibri" panose="020F0502020204030204" pitchFamily="34" charset="0"/>
                        </a:rPr>
                        <a:t>if…else </a:t>
                      </a:r>
                      <a:r>
                        <a:rPr lang="en-US" sz="2000" b="0" i="0">
                          <a:effectLst/>
                          <a:latin typeface="Calibri" panose="020F0502020204030204" pitchFamily="34" charset="0"/>
                        </a:rPr>
                        <a:t>=&gt; </a:t>
                      </a:r>
                      <a:r>
                        <a:rPr lang="en-US" sz="2000" b="1" i="0">
                          <a:effectLst/>
                          <a:latin typeface="Calibri" panose="020F0502020204030204" pitchFamily="34" charset="0"/>
                        </a:rPr>
                        <a:t>if…return</a:t>
                      </a:r>
                      <a:r>
                        <a:rPr lang="en-US" sz="2000" b="0" i="0">
                          <a:effectLst/>
                          <a:latin typeface="Calibri" panose="020F0502020204030204" pitchFamily="34" charset="0"/>
                        </a:rPr>
                        <a:t> hoặc </a:t>
                      </a:r>
                      <a:r>
                        <a:rPr lang="en-US" sz="2000" b="1" i="0">
                          <a:effectLst/>
                          <a:latin typeface="Calibri" panose="020F0502020204030204" pitchFamily="34" charset="0"/>
                        </a:rPr>
                        <a:t>if…break</a:t>
                      </a:r>
                      <a:r>
                        <a:rPr lang="en-US" sz="2000" b="0" i="0">
                          <a:effectLst/>
                          <a:latin typeface="Calibri" panose="020F0502020204030204" pitchFamily="34" charset="0"/>
                        </a:rPr>
                        <a:t> </a:t>
                      </a:r>
                      <a:endParaRPr lang="en-US" sz="4000" b="0" i="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US" sz="4000">
                        <a:effectLst/>
                      </a:endParaRPr>
                    </a:p>
                  </a:txBody>
                  <a:tcPr marL="76788" marR="76788" marT="38394" marB="383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878490"/>
                  </a:ext>
                </a:extLst>
              </a:tr>
            </a:tbl>
          </a:graphicData>
        </a:graphic>
      </p:graphicFrame>
    </p:spTree>
    <p:extLst>
      <p:ext uri="{BB962C8B-B14F-4D97-AF65-F5344CB8AC3E}">
        <p14:creationId xmlns:p14="http://schemas.microsoft.com/office/powerpoint/2010/main" val="13924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Đặt vấn đề</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1196386"/>
            <a:ext cx="8674100" cy="4899614"/>
          </a:xfrm>
        </p:spPr>
        <p:txBody>
          <a:bodyPr/>
          <a:lstStyle/>
          <a:p>
            <a:pPr marL="0" indent="0" algn="just">
              <a:buNone/>
            </a:pPr>
            <a:r>
              <a:rPr lang="en-US"/>
              <a:t>Giải pháp: </a:t>
            </a:r>
            <a:r>
              <a:rPr lang="vi-VN"/>
              <a:t>Chúng ta sẽ cần sử dụng một đầu chuyển đổi, hay còn gọi là adapter</a:t>
            </a:r>
            <a:endParaRPr lang="en-US"/>
          </a:p>
        </p:txBody>
      </p:sp>
      <p:pic>
        <p:nvPicPr>
          <p:cNvPr id="8" name="Picture 7" descr="A picture containing jack, plug, adapter&#10;&#10;Description automatically generated">
            <a:extLst>
              <a:ext uri="{FF2B5EF4-FFF2-40B4-BE49-F238E27FC236}">
                <a16:creationId xmlns:a16="http://schemas.microsoft.com/office/drawing/2014/main" id="{D39BECB6-7110-8E34-26C5-325E63D1A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13" y="2528005"/>
            <a:ext cx="8419810" cy="3133609"/>
          </a:xfrm>
          <a:prstGeom prst="rect">
            <a:avLst/>
          </a:prstGeom>
        </p:spPr>
      </p:pic>
    </p:spTree>
    <p:extLst>
      <p:ext uri="{BB962C8B-B14F-4D97-AF65-F5344CB8AC3E}">
        <p14:creationId xmlns:p14="http://schemas.microsoft.com/office/powerpoint/2010/main" val="3868610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50</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Solution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9798" y="841634"/>
            <a:ext cx="8663214" cy="5557139"/>
          </a:xfrm>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Solution Convention</a:t>
            </a:r>
          </a:p>
          <a:p>
            <a:pPr marL="457200" indent="-457200"/>
            <a:r>
              <a:rPr lang="en-US">
                <a:latin typeface="Lato"/>
                <a:ea typeface="Lato"/>
                <a:cs typeface="Lato"/>
              </a:rPr>
              <a:t>Các </a:t>
            </a:r>
            <a:r>
              <a:rPr lang="en-US" err="1">
                <a:latin typeface="Lato"/>
                <a:ea typeface="Lato"/>
                <a:cs typeface="Lato"/>
              </a:rPr>
              <a:t>lớp</a:t>
            </a:r>
            <a:r>
              <a:rPr lang="en-US">
                <a:latin typeface="Lato"/>
                <a:ea typeface="Lato"/>
                <a:cs typeface="Lato"/>
              </a:rPr>
              <a:t> </a:t>
            </a:r>
            <a:r>
              <a:rPr lang="en-US" err="1">
                <a:latin typeface="Lato"/>
                <a:ea typeface="Lato"/>
                <a:cs typeface="Lato"/>
              </a:rPr>
              <a:t>không</a:t>
            </a:r>
            <a:r>
              <a:rPr lang="en-US">
                <a:latin typeface="Lato"/>
                <a:ea typeface="Lato"/>
                <a:cs typeface="Lato"/>
              </a:rPr>
              <a:t> can </a:t>
            </a:r>
            <a:r>
              <a:rPr lang="en-US" err="1">
                <a:latin typeface="Lato"/>
                <a:ea typeface="Lato"/>
                <a:cs typeface="Lato"/>
              </a:rPr>
              <a:t>thiệp</a:t>
            </a:r>
            <a:r>
              <a:rPr lang="en-US">
                <a:latin typeface="Lato"/>
                <a:ea typeface="Lato"/>
                <a:cs typeface="Lato"/>
              </a:rPr>
              <a:t> </a:t>
            </a:r>
            <a:r>
              <a:rPr lang="en-US" err="1">
                <a:latin typeface="Lato"/>
                <a:ea typeface="Lato"/>
                <a:cs typeface="Lato"/>
              </a:rPr>
              <a:t>vào</a:t>
            </a:r>
            <a:r>
              <a:rPr lang="en-US">
                <a:latin typeface="Lato"/>
                <a:ea typeface="Lato"/>
                <a:cs typeface="Lato"/>
              </a:rPr>
              <a:t> </a:t>
            </a:r>
            <a:r>
              <a:rPr lang="en-US" err="1">
                <a:latin typeface="Lato"/>
                <a:ea typeface="Lato"/>
                <a:cs typeface="Lato"/>
              </a:rPr>
              <a:t>tài</a:t>
            </a:r>
            <a:r>
              <a:rPr lang="en-US">
                <a:latin typeface="Lato"/>
                <a:ea typeface="Lato"/>
                <a:cs typeface="Lato"/>
              </a:rPr>
              <a:t> </a:t>
            </a:r>
            <a:r>
              <a:rPr lang="en-US" err="1">
                <a:latin typeface="Lato"/>
                <a:ea typeface="Lato"/>
                <a:cs typeface="Lato"/>
              </a:rPr>
              <a:t>nguyên</a:t>
            </a:r>
            <a:r>
              <a:rPr lang="en-US">
                <a:latin typeface="Lato"/>
                <a:ea typeface="Lato"/>
                <a:cs typeface="Lato"/>
              </a:rPr>
              <a:t> </a:t>
            </a:r>
            <a:r>
              <a:rPr lang="en-US" err="1">
                <a:latin typeface="Lato"/>
                <a:ea typeface="Lato"/>
                <a:cs typeface="Lato"/>
              </a:rPr>
              <a:t>tổng</a:t>
            </a:r>
            <a:r>
              <a:rPr lang="en-US">
                <a:latin typeface="Lato"/>
                <a:ea typeface="Lato"/>
                <a:cs typeface="Lato"/>
              </a:rPr>
              <a:t> (</a:t>
            </a:r>
            <a:r>
              <a:rPr lang="en-US" err="1">
                <a:latin typeface="Lato"/>
                <a:ea typeface="Lato"/>
                <a:cs typeface="Lato"/>
              </a:rPr>
              <a:t>màn</a:t>
            </a:r>
            <a:r>
              <a:rPr lang="en-US">
                <a:latin typeface="Lato"/>
                <a:ea typeface="Lato"/>
                <a:cs typeface="Lato"/>
              </a:rPr>
              <a:t> </a:t>
            </a:r>
            <a:r>
              <a:rPr lang="en-US" err="1">
                <a:latin typeface="Lato"/>
                <a:ea typeface="Lato"/>
                <a:cs typeface="Lato"/>
              </a:rPr>
              <a:t>hình</a:t>
            </a:r>
            <a:r>
              <a:rPr lang="en-US">
                <a:latin typeface="Lato"/>
                <a:ea typeface="Lato"/>
                <a:cs typeface="Lato"/>
              </a:rPr>
              <a:t>, </a:t>
            </a:r>
            <a:r>
              <a:rPr lang="en-US" err="1">
                <a:latin typeface="Lato"/>
                <a:ea typeface="Lato"/>
                <a:cs typeface="Lato"/>
              </a:rPr>
              <a:t>chuột</a:t>
            </a:r>
            <a:r>
              <a:rPr lang="en-US">
                <a:latin typeface="Lato"/>
                <a:ea typeface="Lato"/>
                <a:cs typeface="Lato"/>
              </a:rPr>
              <a:t>, …)</a:t>
            </a:r>
          </a:p>
          <a:p>
            <a:pPr marL="457200" indent="-457200"/>
            <a:endParaRPr lang="en-US">
              <a:latin typeface="Lato"/>
              <a:ea typeface="Lato"/>
              <a:cs typeface="Lato"/>
            </a:endParaRPr>
          </a:p>
        </p:txBody>
      </p:sp>
      <p:pic>
        <p:nvPicPr>
          <p:cNvPr id="5" name="Picture 5" descr="Text&#10;&#10;Description automatically generated">
            <a:extLst>
              <a:ext uri="{FF2B5EF4-FFF2-40B4-BE49-F238E27FC236}">
                <a16:creationId xmlns:a16="http://schemas.microsoft.com/office/drawing/2014/main" id="{DC409B85-31CE-8B43-0C01-60B721B6BD96}"/>
              </a:ext>
            </a:extLst>
          </p:cNvPr>
          <p:cNvPicPr>
            <a:picLocks noChangeAspect="1"/>
          </p:cNvPicPr>
          <p:nvPr/>
        </p:nvPicPr>
        <p:blipFill>
          <a:blip r:embed="rId2"/>
          <a:stretch>
            <a:fillRect/>
          </a:stretch>
        </p:blipFill>
        <p:spPr>
          <a:xfrm>
            <a:off x="1273629" y="2669281"/>
            <a:ext cx="7141028" cy="2477380"/>
          </a:xfrm>
          <a:prstGeom prst="rect">
            <a:avLst/>
          </a:prstGeom>
        </p:spPr>
      </p:pic>
    </p:spTree>
    <p:extLst>
      <p:ext uri="{BB962C8B-B14F-4D97-AF65-F5344CB8AC3E}">
        <p14:creationId xmlns:p14="http://schemas.microsoft.com/office/powerpoint/2010/main" val="2098304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51</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Solution Convention</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9798" y="841634"/>
            <a:ext cx="8663214" cy="5557139"/>
          </a:xfrm>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Solution Convention</a:t>
            </a:r>
          </a:p>
          <a:p>
            <a:pPr marL="457200" indent="-457200"/>
            <a:r>
              <a:rPr lang="en-US" err="1">
                <a:latin typeface="Lato"/>
                <a:ea typeface="Lato"/>
                <a:cs typeface="Lato"/>
              </a:rPr>
              <a:t>Chương</a:t>
            </a:r>
            <a:r>
              <a:rPr lang="en-US">
                <a:latin typeface="Lato"/>
                <a:ea typeface="Lato"/>
                <a:cs typeface="Lato"/>
              </a:rPr>
              <a:t> </a:t>
            </a:r>
            <a:r>
              <a:rPr lang="en-US" err="1">
                <a:latin typeface="Lato"/>
                <a:ea typeface="Lato"/>
                <a:cs typeface="Lato"/>
              </a:rPr>
              <a:t>trình</a:t>
            </a:r>
            <a:r>
              <a:rPr lang="en-US">
                <a:latin typeface="Lato"/>
                <a:ea typeface="Lato"/>
                <a:cs typeface="Lato"/>
              </a:rPr>
              <a:t> </a:t>
            </a:r>
            <a:r>
              <a:rPr lang="en-US" err="1">
                <a:latin typeface="Lato"/>
                <a:ea typeface="Lato"/>
                <a:cs typeface="Lato"/>
              </a:rPr>
              <a:t>không</a:t>
            </a:r>
            <a:r>
              <a:rPr lang="en-US">
                <a:latin typeface="Lato"/>
                <a:ea typeface="Lato"/>
                <a:cs typeface="Lato"/>
              </a:rPr>
              <a:t> </a:t>
            </a:r>
            <a:r>
              <a:rPr lang="en-US" err="1">
                <a:latin typeface="Lato"/>
                <a:ea typeface="Lato"/>
                <a:cs typeface="Lato"/>
              </a:rPr>
              <a:t>bị</a:t>
            </a:r>
            <a:r>
              <a:rPr lang="en-US">
                <a:latin typeface="Lato"/>
                <a:ea typeface="Lato"/>
                <a:cs typeface="Lato"/>
              </a:rPr>
              <a:t> </a:t>
            </a:r>
            <a:r>
              <a:rPr lang="en-US" err="1">
                <a:latin typeface="Lato"/>
                <a:ea typeface="Lato"/>
                <a:cs typeface="Lato"/>
              </a:rPr>
              <a:t>chết</a:t>
            </a:r>
            <a:r>
              <a:rPr lang="en-US">
                <a:latin typeface="Lato"/>
                <a:ea typeface="Lato"/>
                <a:cs typeface="Lato"/>
              </a:rPr>
              <a:t>, </a:t>
            </a:r>
            <a:r>
              <a:rPr lang="en-US" err="1">
                <a:latin typeface="Lato"/>
                <a:ea typeface="Lato"/>
                <a:cs typeface="Lato"/>
              </a:rPr>
              <a:t>tắt</a:t>
            </a:r>
            <a:r>
              <a:rPr lang="en-US">
                <a:latin typeface="Lato"/>
                <a:ea typeface="Lato"/>
                <a:cs typeface="Lato"/>
              </a:rPr>
              <a:t> ở </a:t>
            </a:r>
            <a:r>
              <a:rPr lang="en-US" err="1">
                <a:latin typeface="Lato"/>
                <a:ea typeface="Lato"/>
                <a:cs typeface="Lato"/>
              </a:rPr>
              <a:t>giữa</a:t>
            </a:r>
          </a:p>
          <a:p>
            <a:pPr marL="457200" indent="-457200"/>
            <a:endParaRPr lang="en-US">
              <a:latin typeface="Lato"/>
              <a:ea typeface="Lato"/>
              <a:cs typeface="Lato"/>
            </a:endParaRPr>
          </a:p>
          <a:p>
            <a:pPr marL="457200" indent="-457200"/>
            <a:endParaRPr lang="en-US">
              <a:latin typeface="Lato"/>
              <a:ea typeface="Lato"/>
              <a:cs typeface="Lato"/>
            </a:endParaRPr>
          </a:p>
        </p:txBody>
      </p:sp>
      <p:pic>
        <p:nvPicPr>
          <p:cNvPr id="6" name="Picture 6" descr="Text&#10;&#10;Description automatically generated">
            <a:extLst>
              <a:ext uri="{FF2B5EF4-FFF2-40B4-BE49-F238E27FC236}">
                <a16:creationId xmlns:a16="http://schemas.microsoft.com/office/drawing/2014/main" id="{2AB57898-18EE-6ADF-BC59-9D870D413ECF}"/>
              </a:ext>
            </a:extLst>
          </p:cNvPr>
          <p:cNvPicPr>
            <a:picLocks noChangeAspect="1"/>
          </p:cNvPicPr>
          <p:nvPr/>
        </p:nvPicPr>
        <p:blipFill>
          <a:blip r:embed="rId2"/>
          <a:stretch>
            <a:fillRect/>
          </a:stretch>
        </p:blipFill>
        <p:spPr>
          <a:xfrm>
            <a:off x="781291" y="2307939"/>
            <a:ext cx="7165280" cy="2644893"/>
          </a:xfrm>
          <a:prstGeom prst="rect">
            <a:avLst/>
          </a:prstGeom>
        </p:spPr>
      </p:pic>
    </p:spTree>
    <p:extLst>
      <p:ext uri="{BB962C8B-B14F-4D97-AF65-F5344CB8AC3E}">
        <p14:creationId xmlns:p14="http://schemas.microsoft.com/office/powerpoint/2010/main" val="2764011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8387BD-3445-9B55-C5B2-B175EE4E72B2}"/>
              </a:ext>
            </a:extLst>
          </p:cNvPr>
          <p:cNvSpPr>
            <a:spLocks noGrp="1"/>
          </p:cNvSpPr>
          <p:nvPr>
            <p:ph type="sldNum" sz="quarter" idx="12"/>
          </p:nvPr>
        </p:nvSpPr>
        <p:spPr/>
        <p:txBody>
          <a:bodyPr/>
          <a:lstStyle/>
          <a:p>
            <a:fld id="{9EA0BE3B-158A-4EDF-80DC-E394A0D1600F}" type="slidenum">
              <a:rPr lang="en-US" smtClean="0"/>
              <a:pPr/>
              <a:t>52</a:t>
            </a:fld>
            <a:endParaRPr lang="en-US"/>
          </a:p>
        </p:txBody>
      </p:sp>
      <p:sp>
        <p:nvSpPr>
          <p:cNvPr id="3" name="Title 2">
            <a:extLst>
              <a:ext uri="{FF2B5EF4-FFF2-40B4-BE49-F238E27FC236}">
                <a16:creationId xmlns:a16="http://schemas.microsoft.com/office/drawing/2014/main" id="{5A4612A1-750E-CFBA-972F-1076AD5A95E9}"/>
              </a:ext>
            </a:extLst>
          </p:cNvPr>
          <p:cNvSpPr>
            <a:spLocks noGrp="1"/>
          </p:cNvSpPr>
          <p:nvPr>
            <p:ph type="title"/>
          </p:nvPr>
        </p:nvSpPr>
        <p:spPr/>
        <p:txBody>
          <a:bodyPr lIns="91440" tIns="45720" rIns="91440" bIns="45720" anchor="t"/>
          <a:lstStyle/>
          <a:p>
            <a:r>
              <a:rPr lang="en-US">
                <a:latin typeface="Lato"/>
                <a:ea typeface="Lato"/>
                <a:cs typeface="Lato"/>
              </a:rPr>
              <a:t>Solution Convention</a:t>
            </a:r>
            <a:endParaRPr lang="en-US"/>
          </a:p>
        </p:txBody>
      </p:sp>
      <p:sp>
        <p:nvSpPr>
          <p:cNvPr id="4" name="Text Placeholder 3">
            <a:extLst>
              <a:ext uri="{FF2B5EF4-FFF2-40B4-BE49-F238E27FC236}">
                <a16:creationId xmlns:a16="http://schemas.microsoft.com/office/drawing/2014/main" id="{025649A0-46B6-B6E9-8A53-6DD7F9B539CE}"/>
              </a:ext>
            </a:extLst>
          </p:cNvPr>
          <p:cNvSpPr>
            <a:spLocks noGrp="1"/>
          </p:cNvSpPr>
          <p:nvPr>
            <p:ph type="body" sz="quarter" idx="13"/>
          </p:nvPr>
        </p:nvSpPr>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Solution Convention</a:t>
            </a:r>
          </a:p>
          <a:p>
            <a:pPr marL="457200" indent="-457200"/>
            <a:r>
              <a:rPr lang="en-US" err="1">
                <a:latin typeface="Lato"/>
                <a:ea typeface="Lato"/>
                <a:cs typeface="Lato"/>
              </a:rPr>
              <a:t>Không</a:t>
            </a:r>
            <a:r>
              <a:rPr lang="en-US">
                <a:latin typeface="Lato"/>
                <a:ea typeface="Lato"/>
                <a:cs typeface="Lato"/>
              </a:rPr>
              <a:t> </a:t>
            </a:r>
            <a:r>
              <a:rPr lang="en-US" err="1">
                <a:latin typeface="Lato"/>
                <a:ea typeface="Lato"/>
                <a:cs typeface="Lato"/>
              </a:rPr>
              <a:t>nuốt</a:t>
            </a:r>
            <a:r>
              <a:rPr lang="en-US">
                <a:latin typeface="Lato"/>
                <a:ea typeface="Lato"/>
                <a:cs typeface="Lato"/>
              </a:rPr>
              <a:t> </a:t>
            </a:r>
            <a:r>
              <a:rPr lang="en-US" err="1">
                <a:latin typeface="Lato"/>
                <a:ea typeface="Lato"/>
                <a:cs typeface="Lato"/>
              </a:rPr>
              <a:t>lỗi</a:t>
            </a:r>
          </a:p>
          <a:p>
            <a:pPr marL="0" indent="0">
              <a:buNone/>
            </a:pPr>
            <a:endParaRPr lang="en-US"/>
          </a:p>
        </p:txBody>
      </p:sp>
      <p:pic>
        <p:nvPicPr>
          <p:cNvPr id="5" name="Picture 5" descr="Text&#10;&#10;Description automatically generated">
            <a:extLst>
              <a:ext uri="{FF2B5EF4-FFF2-40B4-BE49-F238E27FC236}">
                <a16:creationId xmlns:a16="http://schemas.microsoft.com/office/drawing/2014/main" id="{4EA5AD74-2324-396F-4FCF-ED404B0AAC33}"/>
              </a:ext>
            </a:extLst>
          </p:cNvPr>
          <p:cNvPicPr>
            <a:picLocks noChangeAspect="1"/>
          </p:cNvPicPr>
          <p:nvPr/>
        </p:nvPicPr>
        <p:blipFill>
          <a:blip r:embed="rId2"/>
          <a:stretch>
            <a:fillRect/>
          </a:stretch>
        </p:blipFill>
        <p:spPr>
          <a:xfrm>
            <a:off x="478972" y="2105540"/>
            <a:ext cx="8665028" cy="4062062"/>
          </a:xfrm>
          <a:prstGeom prst="rect">
            <a:avLst/>
          </a:prstGeom>
        </p:spPr>
      </p:pic>
    </p:spTree>
    <p:extLst>
      <p:ext uri="{BB962C8B-B14F-4D97-AF65-F5344CB8AC3E}">
        <p14:creationId xmlns:p14="http://schemas.microsoft.com/office/powerpoint/2010/main" val="2878786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7451C0-3402-D39B-36A9-519A8FAB438A}"/>
              </a:ext>
            </a:extLst>
          </p:cNvPr>
          <p:cNvSpPr>
            <a:spLocks noGrp="1"/>
          </p:cNvSpPr>
          <p:nvPr>
            <p:ph type="sldNum" sz="quarter" idx="12"/>
          </p:nvPr>
        </p:nvSpPr>
        <p:spPr/>
        <p:txBody>
          <a:bodyPr/>
          <a:lstStyle/>
          <a:p>
            <a:fld id="{9EA0BE3B-158A-4EDF-80DC-E394A0D1600F}" type="slidenum">
              <a:rPr lang="en-US" smtClean="0"/>
              <a:pPr/>
              <a:t>53</a:t>
            </a:fld>
            <a:endParaRPr lang="en-US"/>
          </a:p>
        </p:txBody>
      </p:sp>
      <p:sp>
        <p:nvSpPr>
          <p:cNvPr id="3" name="Title 2">
            <a:extLst>
              <a:ext uri="{FF2B5EF4-FFF2-40B4-BE49-F238E27FC236}">
                <a16:creationId xmlns:a16="http://schemas.microsoft.com/office/drawing/2014/main" id="{526851D8-EFFC-918D-3FCE-DB4EAE803F09}"/>
              </a:ext>
            </a:extLst>
          </p:cNvPr>
          <p:cNvSpPr>
            <a:spLocks noGrp="1"/>
          </p:cNvSpPr>
          <p:nvPr>
            <p:ph type="title"/>
          </p:nvPr>
        </p:nvSpPr>
        <p:spPr/>
        <p:txBody>
          <a:bodyPr lIns="91440" tIns="45720" rIns="91440" bIns="45720" anchor="t"/>
          <a:lstStyle/>
          <a:p>
            <a:r>
              <a:rPr lang="en-US">
                <a:latin typeface="Lato"/>
                <a:ea typeface="Lato"/>
                <a:cs typeface="Lato"/>
              </a:rPr>
              <a:t>Solution Convention</a:t>
            </a:r>
            <a:endParaRPr lang="en-US"/>
          </a:p>
        </p:txBody>
      </p:sp>
      <p:sp>
        <p:nvSpPr>
          <p:cNvPr id="4" name="Text Placeholder 3">
            <a:extLst>
              <a:ext uri="{FF2B5EF4-FFF2-40B4-BE49-F238E27FC236}">
                <a16:creationId xmlns:a16="http://schemas.microsoft.com/office/drawing/2014/main" id="{95BD8FA5-433F-3A7D-6E1F-1C1BEDE31F66}"/>
              </a:ext>
            </a:extLst>
          </p:cNvPr>
          <p:cNvSpPr>
            <a:spLocks noGrp="1"/>
          </p:cNvSpPr>
          <p:nvPr>
            <p:ph type="body" sz="quarter" idx="13"/>
          </p:nvPr>
        </p:nvSpPr>
        <p:spPr/>
        <p:txBody>
          <a:bodyPr lIns="91440" tIns="45720" rIns="91440" bIns="45720" anchor="t"/>
          <a:lstStyle/>
          <a:p>
            <a:pPr marL="0" indent="0">
              <a:buNone/>
            </a:pPr>
            <a:r>
              <a:rPr lang="en-US">
                <a:latin typeface="Lato"/>
                <a:ea typeface="Lato"/>
                <a:cs typeface="Lato"/>
              </a:rPr>
              <a:t>[</a:t>
            </a:r>
            <a:r>
              <a:rPr lang="en-US" err="1">
                <a:latin typeface="Lato"/>
                <a:ea typeface="Lato"/>
                <a:cs typeface="Lato"/>
              </a:rPr>
              <a:t>Áp</a:t>
            </a:r>
            <a:r>
              <a:rPr lang="en-US">
                <a:latin typeface="Lato"/>
                <a:ea typeface="Lato"/>
                <a:cs typeface="Lato"/>
              </a:rPr>
              <a:t> </a:t>
            </a:r>
            <a:r>
              <a:rPr lang="en-US" err="1">
                <a:latin typeface="Lato"/>
                <a:ea typeface="Lato"/>
                <a:cs typeface="Lato"/>
              </a:rPr>
              <a:t>dụng</a:t>
            </a:r>
            <a:r>
              <a:rPr lang="en-US">
                <a:latin typeface="Lato"/>
                <a:ea typeface="Lato"/>
                <a:cs typeface="Lato"/>
              </a:rPr>
              <a:t>] Solution Convention</a:t>
            </a:r>
          </a:p>
          <a:p>
            <a:pPr marL="457200" indent="-457200"/>
            <a:r>
              <a:rPr lang="en-US" err="1">
                <a:latin typeface="Lato"/>
                <a:ea typeface="Lato"/>
                <a:cs typeface="Lato"/>
              </a:rPr>
              <a:t>Đơn</a:t>
            </a:r>
            <a:r>
              <a:rPr lang="en-US">
                <a:latin typeface="Lato"/>
                <a:ea typeface="Lato"/>
                <a:cs typeface="Lato"/>
              </a:rPr>
              <a:t> </a:t>
            </a:r>
            <a:r>
              <a:rPr lang="en-US" err="1">
                <a:latin typeface="Lato"/>
                <a:ea typeface="Lato"/>
                <a:cs typeface="Lato"/>
              </a:rPr>
              <a:t>giản</a:t>
            </a:r>
            <a:r>
              <a:rPr lang="en-US">
                <a:latin typeface="Lato"/>
                <a:ea typeface="Lato"/>
                <a:cs typeface="Lato"/>
              </a:rPr>
              <a:t> </a:t>
            </a:r>
            <a:r>
              <a:rPr lang="en-US" err="1">
                <a:latin typeface="Lato"/>
                <a:ea typeface="Lato"/>
                <a:cs typeface="Lato"/>
              </a:rPr>
              <a:t>và</a:t>
            </a:r>
            <a:r>
              <a:rPr lang="en-US">
                <a:latin typeface="Lato"/>
                <a:ea typeface="Lato"/>
                <a:cs typeface="Lato"/>
              </a:rPr>
              <a:t> </a:t>
            </a:r>
            <a:r>
              <a:rPr lang="en-US" err="1">
                <a:latin typeface="Lato"/>
                <a:ea typeface="Lato"/>
                <a:cs typeface="Lato"/>
              </a:rPr>
              <a:t>làm</a:t>
            </a:r>
            <a:r>
              <a:rPr lang="en-US">
                <a:latin typeface="Lato"/>
                <a:ea typeface="Lato"/>
                <a:cs typeface="Lato"/>
              </a:rPr>
              <a:t> </a:t>
            </a:r>
            <a:r>
              <a:rPr lang="en-US" err="1">
                <a:latin typeface="Lato"/>
                <a:ea typeface="Lato"/>
                <a:cs typeface="Lato"/>
              </a:rPr>
              <a:t>rõ</a:t>
            </a:r>
            <a:r>
              <a:rPr lang="en-US">
                <a:latin typeface="Lato"/>
                <a:ea typeface="Lato"/>
                <a:cs typeface="Lato"/>
              </a:rPr>
              <a:t> </a:t>
            </a:r>
            <a:r>
              <a:rPr lang="en-US" err="1">
                <a:latin typeface="Lato"/>
                <a:ea typeface="Lato"/>
                <a:cs typeface="Lato"/>
              </a:rPr>
              <a:t>nghĩa</a:t>
            </a:r>
            <a:r>
              <a:rPr lang="en-US">
                <a:latin typeface="Lato"/>
                <a:ea typeface="Lato"/>
                <a:cs typeface="Lato"/>
              </a:rPr>
              <a:t> </a:t>
            </a:r>
            <a:r>
              <a:rPr lang="en-US" err="1">
                <a:latin typeface="Lato"/>
                <a:ea typeface="Lato"/>
                <a:cs typeface="Lato"/>
              </a:rPr>
              <a:t>mã</a:t>
            </a:r>
            <a:r>
              <a:rPr lang="en-US">
                <a:latin typeface="Lato"/>
                <a:ea typeface="Lato"/>
                <a:cs typeface="Lato"/>
              </a:rPr>
              <a:t> </a:t>
            </a:r>
            <a:r>
              <a:rPr lang="en-US" err="1">
                <a:latin typeface="Lato"/>
                <a:ea typeface="Lato"/>
                <a:cs typeface="Lato"/>
              </a:rPr>
              <a:t>nguồn</a:t>
            </a:r>
            <a:endParaRPr lang="en-US" err="1"/>
          </a:p>
          <a:p>
            <a:pPr marL="0" indent="0">
              <a:buNone/>
            </a:pPr>
            <a:endParaRPr lang="en-US"/>
          </a:p>
        </p:txBody>
      </p:sp>
      <p:pic>
        <p:nvPicPr>
          <p:cNvPr id="5" name="Picture 5" descr="A screenshot of a computer&#10;&#10;Description automatically generated">
            <a:extLst>
              <a:ext uri="{FF2B5EF4-FFF2-40B4-BE49-F238E27FC236}">
                <a16:creationId xmlns:a16="http://schemas.microsoft.com/office/drawing/2014/main" id="{59D1D503-3BDE-B2C0-C106-28E32BA8E1F1}"/>
              </a:ext>
            </a:extLst>
          </p:cNvPr>
          <p:cNvPicPr>
            <a:picLocks noChangeAspect="1"/>
          </p:cNvPicPr>
          <p:nvPr/>
        </p:nvPicPr>
        <p:blipFill>
          <a:blip r:embed="rId2"/>
          <a:stretch>
            <a:fillRect/>
          </a:stretch>
        </p:blipFill>
        <p:spPr>
          <a:xfrm>
            <a:off x="664029" y="2381751"/>
            <a:ext cx="8022770" cy="2551697"/>
          </a:xfrm>
          <a:prstGeom prst="rect">
            <a:avLst/>
          </a:prstGeom>
        </p:spPr>
      </p:pic>
    </p:spTree>
    <p:extLst>
      <p:ext uri="{BB962C8B-B14F-4D97-AF65-F5344CB8AC3E}">
        <p14:creationId xmlns:p14="http://schemas.microsoft.com/office/powerpoint/2010/main" val="2657975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54</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Code Formatting</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823" y="862584"/>
            <a:ext cx="8674100" cy="1186135"/>
          </a:xfrm>
        </p:spPr>
        <p:txBody>
          <a:bodyPr lIns="91440" tIns="45720" rIns="91440" bIns="45720" anchor="t"/>
          <a:lstStyle/>
          <a:p>
            <a:pPr marL="0" indent="0">
              <a:buNone/>
            </a:pPr>
            <a:r>
              <a:rPr lang="vi-VN" sz="2400"/>
              <a:t>Các đoạn code phải viết theo chuẩn (phải dùng Tab ở các đoạn If, While lồng nhau, mỗi Tab là 4 Space</a:t>
            </a:r>
            <a:endParaRPr lang="en-US" sz="2400"/>
          </a:p>
          <a:p>
            <a:pPr marL="0" indent="0">
              <a:buNone/>
            </a:pPr>
            <a:r>
              <a:rPr lang="en-US" sz="2400"/>
              <a:t>Ví dụ:</a:t>
            </a:r>
          </a:p>
        </p:txBody>
      </p:sp>
      <p:pic>
        <p:nvPicPr>
          <p:cNvPr id="6146" name="Picture 2" descr="Text&#10;&#10;Description automatically generated">
            <a:extLst>
              <a:ext uri="{FF2B5EF4-FFF2-40B4-BE49-F238E27FC236}">
                <a16:creationId xmlns:a16="http://schemas.microsoft.com/office/drawing/2014/main" id="{E097BEBB-DBF9-858B-C907-8391399B29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6" t="3495" r="2616" b="2913"/>
          <a:stretch/>
        </p:blipFill>
        <p:spPr bwMode="auto">
          <a:xfrm>
            <a:off x="0" y="2208575"/>
            <a:ext cx="9016678" cy="3024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672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55</a:t>
            </a:fld>
            <a:endParaRPr lang="en-US"/>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Code Formatting</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823" y="862584"/>
            <a:ext cx="6814159" cy="856963"/>
          </a:xfrm>
        </p:spPr>
        <p:txBody>
          <a:bodyPr lIns="91440" tIns="45720" rIns="91440" bIns="45720" anchor="t"/>
          <a:lstStyle/>
          <a:p>
            <a:pPr marL="0" indent="0">
              <a:buNone/>
            </a:pPr>
            <a:r>
              <a:rPr lang="vi-VN" sz="2400"/>
              <a:t>Ngoặc nhọn mở chứa khối code ở vị trí bên trên </a:t>
            </a:r>
            <a:endParaRPr lang="en-US" sz="2400"/>
          </a:p>
          <a:p>
            <a:pPr marL="0" indent="0">
              <a:buNone/>
            </a:pPr>
            <a:r>
              <a:rPr lang="en-US" sz="2400"/>
              <a:t>Ví dụ:</a:t>
            </a:r>
          </a:p>
        </p:txBody>
      </p:sp>
      <p:pic>
        <p:nvPicPr>
          <p:cNvPr id="7170" name="Picture 2" descr="Text&#10;&#10;Description automatically generated">
            <a:extLst>
              <a:ext uri="{FF2B5EF4-FFF2-40B4-BE49-F238E27FC236}">
                <a16:creationId xmlns:a16="http://schemas.microsoft.com/office/drawing/2014/main" id="{4DB30211-E32A-3C69-D75A-E9ADFA6A7E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39" r="14729"/>
          <a:stretch/>
        </p:blipFill>
        <p:spPr bwMode="auto">
          <a:xfrm>
            <a:off x="1438252" y="1231880"/>
            <a:ext cx="5351009" cy="238520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picture containing graphical user interface&#10;&#10;Description automatically generated">
            <a:extLst>
              <a:ext uri="{FF2B5EF4-FFF2-40B4-BE49-F238E27FC236}">
                <a16:creationId xmlns:a16="http://schemas.microsoft.com/office/drawing/2014/main" id="{88E5AEEE-1C65-ECA1-DC6B-901115E25A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77" r="38687"/>
          <a:stretch/>
        </p:blipFill>
        <p:spPr bwMode="auto">
          <a:xfrm>
            <a:off x="1776050" y="4195822"/>
            <a:ext cx="4675415" cy="2118168"/>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D7DC4018-8EEF-8BA6-98E8-4DDD62CE279F}"/>
              </a:ext>
            </a:extLst>
          </p:cNvPr>
          <p:cNvSpPr txBox="1">
            <a:spLocks/>
          </p:cNvSpPr>
          <p:nvPr/>
        </p:nvSpPr>
        <p:spPr>
          <a:xfrm>
            <a:off x="234823" y="3717355"/>
            <a:ext cx="6814159" cy="85696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400"/>
              <a:t>Ngoặc nhọn mở chứa khối code ở vị trí bên trên </a:t>
            </a:r>
            <a:endParaRPr lang="en-US" sz="2400"/>
          </a:p>
          <a:p>
            <a:pPr marL="0" indent="0">
              <a:buFont typeface="Arial" panose="020B0604020202020204" pitchFamily="34" charset="0"/>
              <a:buNone/>
            </a:pPr>
            <a:r>
              <a:rPr lang="en-US" sz="2400"/>
              <a:t>Ví dụ:</a:t>
            </a:r>
          </a:p>
        </p:txBody>
      </p:sp>
    </p:spTree>
    <p:extLst>
      <p:ext uri="{BB962C8B-B14F-4D97-AF65-F5344CB8AC3E}">
        <p14:creationId xmlns:p14="http://schemas.microsoft.com/office/powerpoint/2010/main" val="851685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56</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Khái niệm, định nghĩa</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963168"/>
            <a:ext cx="8674100" cy="2263180"/>
          </a:xfrm>
        </p:spPr>
        <p:txBody>
          <a:bodyPr/>
          <a:lstStyle/>
          <a:p>
            <a:pPr marL="0" indent="0" algn="just">
              <a:buNone/>
            </a:pPr>
            <a:r>
              <a:rPr lang="en-US"/>
              <a:t>Khái niệm:</a:t>
            </a:r>
          </a:p>
          <a:p>
            <a:pPr marL="0" indent="0" algn="just">
              <a:buNone/>
            </a:pPr>
            <a:r>
              <a:rPr lang="en-US"/>
              <a:t>	Adapter Pattern chuyển đổi Interface của một Class thành một Interface khác mà Client mong đợi. Adapter cho phép các class không có các Interface tương thích làm việc với nhau.</a:t>
            </a:r>
          </a:p>
        </p:txBody>
      </p:sp>
      <p:sp>
        <p:nvSpPr>
          <p:cNvPr id="5" name="Text Placeholder 3">
            <a:extLst>
              <a:ext uri="{FF2B5EF4-FFF2-40B4-BE49-F238E27FC236}">
                <a16:creationId xmlns:a16="http://schemas.microsoft.com/office/drawing/2014/main" id="{A861BEF8-19CF-03DD-7B1A-080C81F329FC}"/>
              </a:ext>
            </a:extLst>
          </p:cNvPr>
          <p:cNvSpPr txBox="1">
            <a:spLocks/>
          </p:cNvSpPr>
          <p:nvPr/>
        </p:nvSpPr>
        <p:spPr>
          <a:xfrm>
            <a:off x="3588152" y="4267673"/>
            <a:ext cx="5415423" cy="1751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a:t>“The Adapter Pattern converts the interface of a class into another interface the clients expect. Adapter lets classes work together that couldn’t otherwise because of incompatible interfaces.”</a:t>
            </a:r>
          </a:p>
          <a:p>
            <a:pPr marL="0" indent="0" algn="r">
              <a:buFont typeface="Arial" panose="020B0604020202020204" pitchFamily="34" charset="0"/>
              <a:buNone/>
            </a:pPr>
            <a:r>
              <a:rPr lang="en-US" sz="1400"/>
              <a:t>Freeman, E., Freeman, E., Sierra, K., Bates, B. (2004). </a:t>
            </a:r>
            <a:br>
              <a:rPr lang="en-US" sz="1400"/>
            </a:br>
            <a:r>
              <a:rPr lang="en-US" sz="1400" i="1"/>
              <a:t>Head First Design Patterns</a:t>
            </a:r>
            <a:r>
              <a:rPr lang="en-US" sz="1400"/>
              <a:t>. USA: O'Reilly Media, Inc.</a:t>
            </a:r>
          </a:p>
        </p:txBody>
      </p:sp>
      <p:pic>
        <p:nvPicPr>
          <p:cNvPr id="6" name="Picture 5">
            <a:extLst>
              <a:ext uri="{FF2B5EF4-FFF2-40B4-BE49-F238E27FC236}">
                <a16:creationId xmlns:a16="http://schemas.microsoft.com/office/drawing/2014/main" id="{61853BF3-2B1C-32F4-9729-64343B584FAA}"/>
              </a:ext>
            </a:extLst>
          </p:cNvPr>
          <p:cNvPicPr>
            <a:picLocks noChangeAspect="1"/>
          </p:cNvPicPr>
          <p:nvPr/>
        </p:nvPicPr>
        <p:blipFill>
          <a:blip r:embed="rId2"/>
          <a:stretch>
            <a:fillRect/>
          </a:stretch>
        </p:blipFill>
        <p:spPr>
          <a:xfrm>
            <a:off x="859676" y="3429000"/>
            <a:ext cx="2485408" cy="2859579"/>
          </a:xfrm>
          <a:prstGeom prst="rect">
            <a:avLst/>
          </a:prstGeom>
        </p:spPr>
      </p:pic>
    </p:spTree>
    <p:extLst>
      <p:ext uri="{BB962C8B-B14F-4D97-AF65-F5344CB8AC3E}">
        <p14:creationId xmlns:p14="http://schemas.microsoft.com/office/powerpoint/2010/main" val="629824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Client, Adapter, Adaptee</a:t>
            </a:r>
          </a:p>
        </p:txBody>
      </p:sp>
      <p:grpSp>
        <p:nvGrpSpPr>
          <p:cNvPr id="9" name="Group 8">
            <a:extLst>
              <a:ext uri="{FF2B5EF4-FFF2-40B4-BE49-F238E27FC236}">
                <a16:creationId xmlns:a16="http://schemas.microsoft.com/office/drawing/2014/main" id="{C99018FA-3F2F-F868-C88A-63BCB12E37D5}"/>
              </a:ext>
            </a:extLst>
          </p:cNvPr>
          <p:cNvGrpSpPr/>
          <p:nvPr/>
        </p:nvGrpSpPr>
        <p:grpSpPr>
          <a:xfrm>
            <a:off x="503498" y="1074596"/>
            <a:ext cx="8321569" cy="4568062"/>
            <a:chOff x="536593" y="1659061"/>
            <a:chExt cx="7129035" cy="3913429"/>
          </a:xfrm>
        </p:grpSpPr>
        <p:pic>
          <p:nvPicPr>
            <p:cNvPr id="5" name="Picture 4">
              <a:extLst>
                <a:ext uri="{FF2B5EF4-FFF2-40B4-BE49-F238E27FC236}">
                  <a16:creationId xmlns:a16="http://schemas.microsoft.com/office/drawing/2014/main" id="{D8FBC794-93A7-21D5-0169-B52C648A6723}"/>
                </a:ext>
              </a:extLst>
            </p:cNvPr>
            <p:cNvPicPr>
              <a:picLocks noChangeAspect="1"/>
            </p:cNvPicPr>
            <p:nvPr/>
          </p:nvPicPr>
          <p:blipFill rotWithShape="1">
            <a:blip r:embed="rId3"/>
            <a:srcRect l="12346" t="7329" r="12598" b="15815"/>
            <a:stretch/>
          </p:blipFill>
          <p:spPr>
            <a:xfrm>
              <a:off x="536593" y="1659061"/>
              <a:ext cx="7129035" cy="3913429"/>
            </a:xfrm>
            <a:prstGeom prst="rect">
              <a:avLst/>
            </a:prstGeom>
          </p:spPr>
        </p:pic>
        <p:pic>
          <p:nvPicPr>
            <p:cNvPr id="6" name="Picture 5">
              <a:extLst>
                <a:ext uri="{FF2B5EF4-FFF2-40B4-BE49-F238E27FC236}">
                  <a16:creationId xmlns:a16="http://schemas.microsoft.com/office/drawing/2014/main" id="{AC1F3290-B7E4-48AF-281D-805A8DE20118}"/>
                </a:ext>
              </a:extLst>
            </p:cNvPr>
            <p:cNvPicPr>
              <a:picLocks noChangeAspect="1"/>
            </p:cNvPicPr>
            <p:nvPr/>
          </p:nvPicPr>
          <p:blipFill>
            <a:blip r:embed="rId4"/>
            <a:stretch>
              <a:fillRect/>
            </a:stretch>
          </p:blipFill>
          <p:spPr>
            <a:xfrm>
              <a:off x="5125019" y="4515042"/>
              <a:ext cx="1401715" cy="1057448"/>
            </a:xfrm>
            <a:prstGeom prst="rect">
              <a:avLst/>
            </a:prstGeom>
          </p:spPr>
        </p:pic>
        <p:pic>
          <p:nvPicPr>
            <p:cNvPr id="7" name="Picture 6">
              <a:extLst>
                <a:ext uri="{FF2B5EF4-FFF2-40B4-BE49-F238E27FC236}">
                  <a16:creationId xmlns:a16="http://schemas.microsoft.com/office/drawing/2014/main" id="{6BC92C0D-266E-6BC6-71A9-B3A3566D382F}"/>
                </a:ext>
              </a:extLst>
            </p:cNvPr>
            <p:cNvPicPr>
              <a:picLocks noChangeAspect="1"/>
            </p:cNvPicPr>
            <p:nvPr/>
          </p:nvPicPr>
          <p:blipFill>
            <a:blip r:embed="rId4"/>
            <a:stretch>
              <a:fillRect/>
            </a:stretch>
          </p:blipFill>
          <p:spPr>
            <a:xfrm>
              <a:off x="6145240" y="4993610"/>
              <a:ext cx="1520388" cy="578880"/>
            </a:xfrm>
            <a:prstGeom prst="rect">
              <a:avLst/>
            </a:prstGeom>
          </p:spPr>
        </p:pic>
        <p:pic>
          <p:nvPicPr>
            <p:cNvPr id="8" name="Picture 7">
              <a:extLst>
                <a:ext uri="{FF2B5EF4-FFF2-40B4-BE49-F238E27FC236}">
                  <a16:creationId xmlns:a16="http://schemas.microsoft.com/office/drawing/2014/main" id="{8ECDCFDC-52B2-F900-01AA-FCD060131B9A}"/>
                </a:ext>
              </a:extLst>
            </p:cNvPr>
            <p:cNvPicPr>
              <a:picLocks noChangeAspect="1"/>
            </p:cNvPicPr>
            <p:nvPr/>
          </p:nvPicPr>
          <p:blipFill>
            <a:blip r:embed="rId4"/>
            <a:stretch>
              <a:fillRect/>
            </a:stretch>
          </p:blipFill>
          <p:spPr>
            <a:xfrm>
              <a:off x="7375430" y="4515042"/>
              <a:ext cx="290198" cy="1057448"/>
            </a:xfrm>
            <a:prstGeom prst="rect">
              <a:avLst/>
            </a:prstGeom>
          </p:spPr>
        </p:pic>
      </p:grpSp>
      <p:sp>
        <p:nvSpPr>
          <p:cNvPr id="13" name="TextBox 12">
            <a:extLst>
              <a:ext uri="{FF2B5EF4-FFF2-40B4-BE49-F238E27FC236}">
                <a16:creationId xmlns:a16="http://schemas.microsoft.com/office/drawing/2014/main" id="{7CB0DE22-4886-A75A-80E7-485EC196B8B9}"/>
              </a:ext>
            </a:extLst>
          </p:cNvPr>
          <p:cNvSpPr txBox="1"/>
          <p:nvPr/>
        </p:nvSpPr>
        <p:spPr>
          <a:xfrm>
            <a:off x="57873" y="2688002"/>
            <a:ext cx="3871732" cy="1477328"/>
          </a:xfrm>
          <a:prstGeom prst="rect">
            <a:avLst/>
          </a:prstGeom>
          <a:solidFill>
            <a:schemeClr val="bg1"/>
          </a:solidFill>
          <a:ln w="28575">
            <a:solidFill>
              <a:schemeClr val="tx1"/>
            </a:solidFill>
          </a:ln>
        </p:spPr>
        <p:txBody>
          <a:bodyPr wrap="square">
            <a:spAutoFit/>
          </a:bodyPr>
          <a:lstStyle/>
          <a:p>
            <a:pPr algn="ctr"/>
            <a:r>
              <a:rPr lang="vi-VN"/>
              <a:t>Client</a:t>
            </a:r>
            <a:endParaRPr lang="en-US"/>
          </a:p>
          <a:p>
            <a:pPr algn="ctr"/>
            <a:r>
              <a:rPr lang="vi-VN"/>
              <a:t>Là một Class</a:t>
            </a:r>
            <a:r>
              <a:rPr lang="en-US">
                <a:latin typeface="Comic Sans MS" panose="030F0702030302020204" pitchFamily="66" charset="0"/>
              </a:rPr>
              <a:t> </a:t>
            </a:r>
            <a:r>
              <a:rPr lang="vi-VN"/>
              <a:t>chứa logic nghiệp vụ hiện có của chương trình</a:t>
            </a:r>
            <a:r>
              <a:rPr lang="en-US"/>
              <a:t>, </a:t>
            </a:r>
            <a:r>
              <a:rPr lang="en-US">
                <a:latin typeface="Arial" panose="020B0604020202020204" pitchFamily="34" charset="0"/>
                <a:cs typeface="Arial" panose="020B0604020202020204" pitchFamily="34" charset="0"/>
              </a:rPr>
              <a:t>đang</a:t>
            </a:r>
            <a:r>
              <a:rPr lang="vi-VN">
                <a:latin typeface="Arial" panose="020B0604020202020204" pitchFamily="34" charset="0"/>
                <a:cs typeface="Arial" panose="020B0604020202020204" pitchFamily="34" charset="0"/>
              </a:rPr>
              <a:t> </a:t>
            </a:r>
            <a:r>
              <a:rPr lang="vi-VN"/>
              <a:t>cần một đối tượng (có một interface) thực hiện một chức năng nào đó </a:t>
            </a:r>
            <a:endParaRPr lang="en-US">
              <a:latin typeface="Comic Sans MS" panose="030F0702030302020204" pitchFamily="66" charset="0"/>
            </a:endParaRPr>
          </a:p>
        </p:txBody>
      </p:sp>
      <p:sp>
        <p:nvSpPr>
          <p:cNvPr id="14" name="TextBox 13">
            <a:extLst>
              <a:ext uri="{FF2B5EF4-FFF2-40B4-BE49-F238E27FC236}">
                <a16:creationId xmlns:a16="http://schemas.microsoft.com/office/drawing/2014/main" id="{E250133E-E769-617F-AEEA-1CA7C2927262}"/>
              </a:ext>
            </a:extLst>
          </p:cNvPr>
          <p:cNvSpPr txBox="1"/>
          <p:nvPr/>
        </p:nvSpPr>
        <p:spPr>
          <a:xfrm>
            <a:off x="3568579" y="4903994"/>
            <a:ext cx="2290890" cy="1477328"/>
          </a:xfrm>
          <a:prstGeom prst="rect">
            <a:avLst/>
          </a:prstGeom>
          <a:solidFill>
            <a:schemeClr val="bg1"/>
          </a:solidFill>
          <a:ln w="28575">
            <a:solidFill>
              <a:schemeClr val="tx1"/>
            </a:solidFill>
          </a:ln>
        </p:spPr>
        <p:txBody>
          <a:bodyPr wrap="square">
            <a:spAutoFit/>
          </a:bodyPr>
          <a:lstStyle/>
          <a:p>
            <a:pPr algn="just"/>
            <a:r>
              <a:rPr lang="vi-VN"/>
              <a:t>Adapter: Trung gian, chuyển đổi Interface của Adaptee thành Interface mà Client đang cần</a:t>
            </a:r>
          </a:p>
        </p:txBody>
      </p:sp>
      <p:sp>
        <p:nvSpPr>
          <p:cNvPr id="16" name="TextBox 15">
            <a:extLst>
              <a:ext uri="{FF2B5EF4-FFF2-40B4-BE49-F238E27FC236}">
                <a16:creationId xmlns:a16="http://schemas.microsoft.com/office/drawing/2014/main" id="{61521D1A-83FF-B47E-3F5D-AE7D7356E92E}"/>
              </a:ext>
            </a:extLst>
          </p:cNvPr>
          <p:cNvSpPr txBox="1"/>
          <p:nvPr/>
        </p:nvSpPr>
        <p:spPr>
          <a:xfrm>
            <a:off x="6270244" y="3358627"/>
            <a:ext cx="2815883" cy="1477328"/>
          </a:xfrm>
          <a:prstGeom prst="rect">
            <a:avLst/>
          </a:prstGeom>
          <a:solidFill>
            <a:schemeClr val="bg1"/>
          </a:solidFill>
          <a:ln w="28575">
            <a:solidFill>
              <a:schemeClr val="tx1"/>
            </a:solidFill>
          </a:ln>
        </p:spPr>
        <p:txBody>
          <a:bodyPr wrap="square">
            <a:spAutoFit/>
          </a:bodyPr>
          <a:lstStyle>
            <a:defPPr>
              <a:defRPr lang="en-US"/>
            </a:defPPr>
            <a:lvl1pPr algn="just"/>
          </a:lstStyle>
          <a:p>
            <a:pPr algn="ctr"/>
            <a:r>
              <a:rPr lang="vi-VN"/>
              <a:t>Adaptee</a:t>
            </a:r>
            <a:endParaRPr lang="en-US"/>
          </a:p>
          <a:p>
            <a:pPr algn="ctr"/>
            <a:r>
              <a:rPr lang="vi-VN"/>
              <a:t>Là một đối tượng có thể thực hiện chức năng đó nhưng không tương thích với Client</a:t>
            </a:r>
            <a:endParaRPr lang="en-US"/>
          </a:p>
        </p:txBody>
      </p:sp>
    </p:spTree>
    <p:extLst>
      <p:ext uri="{BB962C8B-B14F-4D97-AF65-F5344CB8AC3E}">
        <p14:creationId xmlns:p14="http://schemas.microsoft.com/office/powerpoint/2010/main" val="4132041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Vai trò, chức năng</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963168"/>
            <a:ext cx="8674100" cy="2601835"/>
          </a:xfrm>
        </p:spPr>
        <p:txBody>
          <a:bodyPr/>
          <a:lstStyle/>
          <a:p>
            <a:pPr algn="just">
              <a:buFontTx/>
              <a:buChar char="-"/>
            </a:pPr>
            <a:r>
              <a:rPr lang="vi-VN"/>
              <a:t>Vai trò: Trung gian giữa 2 Class (Hoặc Interface)</a:t>
            </a:r>
            <a:endParaRPr lang="en-US"/>
          </a:p>
          <a:p>
            <a:pPr algn="just">
              <a:buFontTx/>
              <a:buChar char="-"/>
            </a:pPr>
            <a:r>
              <a:rPr lang="vi-VN"/>
              <a:t>Chức năng: Chuyển đổi Interface của Class (có sẵn) thành một Interface khác</a:t>
            </a:r>
            <a:endParaRPr lang="en-US"/>
          </a:p>
          <a:p>
            <a:pPr algn="just">
              <a:buFontTx/>
              <a:buChar char="-"/>
            </a:pPr>
            <a:r>
              <a:rPr lang="vi-VN"/>
              <a:t>Mục đích, ý nghĩa: Giúp các Class có Interface không có điểm chung, không liên quan tới nhau có thể giao tiếp được với nhau</a:t>
            </a:r>
            <a:endParaRPr lang="en-US"/>
          </a:p>
        </p:txBody>
      </p:sp>
      <p:pic>
        <p:nvPicPr>
          <p:cNvPr id="7170" name="Picture 2" descr="Design Pattern] Mẫu thiết kế Adapter">
            <a:extLst>
              <a:ext uri="{FF2B5EF4-FFF2-40B4-BE49-F238E27FC236}">
                <a16:creationId xmlns:a16="http://schemas.microsoft.com/office/drawing/2014/main" id="{BCC5D2B6-D428-C428-702E-A780AC5F97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911"/>
          <a:stretch/>
        </p:blipFill>
        <p:spPr bwMode="auto">
          <a:xfrm>
            <a:off x="2464188" y="3877606"/>
            <a:ext cx="3893404" cy="2405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27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Khi nào thì dùng adapter?</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1" y="1012785"/>
            <a:ext cx="8543069" cy="2105484"/>
          </a:xfrm>
        </p:spPr>
        <p:txBody>
          <a:bodyPr lIns="91440" tIns="45720" rIns="91440" bIns="45720" anchor="t"/>
          <a:lstStyle/>
          <a:p>
            <a:pPr marL="342900" indent="-342900" algn="just">
              <a:spcBef>
                <a:spcPts val="0"/>
              </a:spcBef>
            </a:pPr>
            <a:r>
              <a:rPr lang="en-US" sz="2400">
                <a:latin typeface="Lato"/>
                <a:ea typeface="Lato"/>
                <a:cs typeface="Lato"/>
              </a:rPr>
              <a:t>Khi ta </a:t>
            </a:r>
            <a:r>
              <a:rPr lang="en-US" sz="2400" err="1">
                <a:latin typeface="Lato"/>
                <a:ea typeface="Lato"/>
                <a:cs typeface="Lato"/>
              </a:rPr>
              <a:t>muốn</a:t>
            </a:r>
            <a:r>
              <a:rPr lang="en-US" sz="2400">
                <a:latin typeface="Lato"/>
                <a:ea typeface="Lato"/>
                <a:cs typeface="Lato"/>
              </a:rPr>
              <a:t> dùng một </a:t>
            </a:r>
            <a:r>
              <a:rPr lang="en-US" sz="2400" err="1">
                <a:latin typeface="Lato"/>
                <a:ea typeface="Lato"/>
                <a:cs typeface="Lato"/>
              </a:rPr>
              <a:t>số</a:t>
            </a:r>
            <a:r>
              <a:rPr lang="en-US" sz="2400">
                <a:latin typeface="Lato"/>
                <a:ea typeface="Lato"/>
                <a:cs typeface="Lato"/>
              </a:rPr>
              <a:t> </a:t>
            </a:r>
            <a:r>
              <a:rPr lang="en-US" sz="2400" err="1">
                <a:latin typeface="Lato"/>
                <a:ea typeface="Lato"/>
                <a:cs typeface="Lato"/>
              </a:rPr>
              <a:t>lớp</a:t>
            </a:r>
            <a:r>
              <a:rPr lang="en-US" sz="2400">
                <a:latin typeface="Lato"/>
                <a:ea typeface="Lato"/>
                <a:cs typeface="Lato"/>
              </a:rPr>
              <a:t> </a:t>
            </a:r>
            <a:r>
              <a:rPr lang="en-US" sz="2400" err="1">
                <a:latin typeface="Lato"/>
                <a:ea typeface="Lato"/>
                <a:cs typeface="Lato"/>
              </a:rPr>
              <a:t>hiện</a:t>
            </a:r>
            <a:r>
              <a:rPr lang="en-US" sz="2400">
                <a:latin typeface="Lato"/>
                <a:ea typeface="Lato"/>
                <a:cs typeface="Lato"/>
              </a:rPr>
              <a:t> có </a:t>
            </a:r>
            <a:r>
              <a:rPr lang="en-US" sz="2400" err="1">
                <a:latin typeface="Lato"/>
                <a:ea typeface="Lato"/>
                <a:cs typeface="Lato"/>
              </a:rPr>
              <a:t>nhưng</a:t>
            </a:r>
            <a:r>
              <a:rPr lang="en-US" sz="2400">
                <a:latin typeface="Lato"/>
                <a:ea typeface="Lato"/>
                <a:cs typeface="Lato"/>
              </a:rPr>
              <a:t> interface </a:t>
            </a:r>
            <a:r>
              <a:rPr lang="en-US" sz="2400" err="1">
                <a:latin typeface="Lato"/>
                <a:ea typeface="Lato"/>
                <a:cs typeface="Lato"/>
              </a:rPr>
              <a:t>của</a:t>
            </a:r>
            <a:r>
              <a:rPr lang="en-US" sz="2400">
                <a:latin typeface="Lato"/>
                <a:ea typeface="Lato"/>
                <a:cs typeface="Lato"/>
              </a:rPr>
              <a:t> </a:t>
            </a:r>
            <a:r>
              <a:rPr lang="en-US" sz="2400" err="1">
                <a:latin typeface="Lato"/>
                <a:ea typeface="Lato"/>
                <a:cs typeface="Lato"/>
              </a:rPr>
              <a:t>nó</a:t>
            </a:r>
            <a:r>
              <a:rPr lang="en-US" sz="2400">
                <a:latin typeface="Lato"/>
                <a:ea typeface="Lato"/>
                <a:cs typeface="Lato"/>
              </a:rPr>
              <a:t> </a:t>
            </a:r>
            <a:r>
              <a:rPr lang="en-US" sz="2400" err="1">
                <a:latin typeface="Lato"/>
                <a:ea typeface="Lato"/>
                <a:cs typeface="Lato"/>
              </a:rPr>
              <a:t>không</a:t>
            </a:r>
            <a:r>
              <a:rPr lang="en-US" sz="2400">
                <a:latin typeface="Lato"/>
                <a:ea typeface="Lato"/>
                <a:cs typeface="Lato"/>
              </a:rPr>
              <a:t> </a:t>
            </a:r>
            <a:r>
              <a:rPr lang="en-US" sz="2400" err="1">
                <a:latin typeface="Lato"/>
                <a:ea typeface="Lato"/>
                <a:cs typeface="Lato"/>
              </a:rPr>
              <a:t>tương</a:t>
            </a:r>
            <a:r>
              <a:rPr lang="en-US" sz="2400">
                <a:latin typeface="Lato"/>
                <a:ea typeface="Lato"/>
                <a:cs typeface="Lato"/>
              </a:rPr>
              <a:t> </a:t>
            </a:r>
            <a:r>
              <a:rPr lang="en-US" sz="2400" err="1">
                <a:latin typeface="Lato"/>
                <a:ea typeface="Lato"/>
                <a:cs typeface="Lato"/>
              </a:rPr>
              <a:t>thích</a:t>
            </a:r>
            <a:r>
              <a:rPr lang="en-US" sz="2400">
                <a:latin typeface="Lato"/>
                <a:ea typeface="Lato"/>
                <a:cs typeface="Lato"/>
              </a:rPr>
              <a:t> </a:t>
            </a:r>
            <a:r>
              <a:rPr lang="en-US" sz="2400" err="1">
                <a:latin typeface="Lato"/>
                <a:ea typeface="Lato"/>
                <a:cs typeface="Lato"/>
              </a:rPr>
              <a:t>với</a:t>
            </a:r>
            <a:r>
              <a:rPr lang="en-US" sz="2400">
                <a:latin typeface="Lato"/>
                <a:ea typeface="Lato"/>
                <a:cs typeface="Lato"/>
              </a:rPr>
              <a:t> </a:t>
            </a:r>
            <a:r>
              <a:rPr lang="en-US" sz="2400" err="1">
                <a:latin typeface="Lato"/>
                <a:ea typeface="Lato"/>
                <a:cs typeface="Lato"/>
              </a:rPr>
              <a:t>phần</a:t>
            </a:r>
            <a:r>
              <a:rPr lang="en-US" sz="2400">
                <a:latin typeface="Lato"/>
                <a:ea typeface="Lato"/>
                <a:cs typeface="Lato"/>
              </a:rPr>
              <a:t> </a:t>
            </a:r>
            <a:r>
              <a:rPr lang="en-US" sz="2400" err="1">
                <a:latin typeface="Lato"/>
                <a:ea typeface="Lato"/>
                <a:cs typeface="Lato"/>
              </a:rPr>
              <a:t>còn</a:t>
            </a:r>
            <a:r>
              <a:rPr lang="en-US" sz="2400">
                <a:latin typeface="Lato"/>
                <a:ea typeface="Lato"/>
                <a:cs typeface="Lato"/>
              </a:rPr>
              <a:t> </a:t>
            </a:r>
            <a:r>
              <a:rPr lang="en-US" sz="2400" err="1">
                <a:latin typeface="Lato"/>
                <a:ea typeface="Lato"/>
                <a:cs typeface="Lato"/>
              </a:rPr>
              <a:t>lại</a:t>
            </a:r>
            <a:r>
              <a:rPr lang="en-US" sz="2400">
                <a:latin typeface="Lato"/>
                <a:ea typeface="Lato"/>
                <a:cs typeface="Lato"/>
              </a:rPr>
              <a:t> </a:t>
            </a:r>
            <a:r>
              <a:rPr lang="en-US" sz="2400" err="1">
                <a:latin typeface="Lato"/>
                <a:ea typeface="Lato"/>
                <a:cs typeface="Lato"/>
              </a:rPr>
              <a:t>của</a:t>
            </a:r>
            <a:r>
              <a:rPr lang="en-US" sz="2400">
                <a:latin typeface="Lato"/>
                <a:ea typeface="Lato"/>
                <a:cs typeface="Lato"/>
              </a:rPr>
              <a:t> </a:t>
            </a:r>
            <a:r>
              <a:rPr lang="en-US" sz="2400" err="1">
                <a:latin typeface="Lato"/>
                <a:ea typeface="Lato"/>
                <a:cs typeface="Lato"/>
              </a:rPr>
              <a:t>mã</a:t>
            </a:r>
            <a:r>
              <a:rPr lang="en-US" sz="2400">
                <a:latin typeface="Lato"/>
                <a:ea typeface="Lato"/>
                <a:cs typeface="Lato"/>
              </a:rPr>
              <a:t> nguồn</a:t>
            </a:r>
          </a:p>
          <a:p>
            <a:pPr marL="342900" indent="-342900" algn="just">
              <a:spcBef>
                <a:spcPts val="0"/>
              </a:spcBef>
            </a:pPr>
            <a:r>
              <a:rPr lang="vi-VN" sz="2400">
                <a:latin typeface="Lato"/>
                <a:ea typeface="Lato"/>
                <a:cs typeface="Lato"/>
              </a:rPr>
              <a:t>Khi ta muốn sử dụng lại một số lớp con hiện có thiếu một số chức năng chung không thể thêm vào lớp cha</a:t>
            </a:r>
            <a:endParaRPr lang="en-US" sz="2400">
              <a:latin typeface="Lato"/>
              <a:ea typeface="Lato"/>
              <a:cs typeface="Lato"/>
            </a:endParaRPr>
          </a:p>
          <a:p>
            <a:pPr marL="342900" indent="-342900" algn="just">
              <a:spcBef>
                <a:spcPts val="0"/>
              </a:spcBef>
            </a:pPr>
            <a:r>
              <a:rPr lang="vi-VN" sz="2400">
                <a:latin typeface="Lato"/>
                <a:ea typeface="Lato"/>
                <a:cs typeface="Lato"/>
              </a:rPr>
              <a:t>Khi cần chức năng mới nhưng ta muốn giữ nguyên Client thì chỉ cần thay adapter </a:t>
            </a:r>
          </a:p>
          <a:p>
            <a:pPr marL="342900" indent="-342900" algn="just">
              <a:spcBef>
                <a:spcPts val="0"/>
              </a:spcBef>
            </a:pPr>
            <a:endParaRPr lang="en-US" sz="2400">
              <a:latin typeface="Lato"/>
              <a:ea typeface="Lato"/>
              <a:cs typeface="Lato"/>
            </a:endParaRPr>
          </a:p>
          <a:p>
            <a:pPr marL="342900" indent="-342900" algn="just">
              <a:spcBef>
                <a:spcPts val="0"/>
              </a:spcBef>
            </a:pPr>
            <a:endParaRPr lang="en-US" sz="2400">
              <a:latin typeface="Lato"/>
              <a:ea typeface="Lato"/>
              <a:cs typeface="Lato"/>
            </a:endParaRPr>
          </a:p>
          <a:p>
            <a:pPr algn="just">
              <a:spcBef>
                <a:spcPts val="0"/>
              </a:spcBef>
              <a:buFontTx/>
              <a:buChar char="-"/>
            </a:pPr>
            <a:endParaRPr lang="en-US" sz="1200"/>
          </a:p>
        </p:txBody>
      </p:sp>
      <p:pic>
        <p:nvPicPr>
          <p:cNvPr id="17" name="Picture 16" descr="A picture containing electronic&#10;&#10;Description automatically generated">
            <a:extLst>
              <a:ext uri="{FF2B5EF4-FFF2-40B4-BE49-F238E27FC236}">
                <a16:creationId xmlns:a16="http://schemas.microsoft.com/office/drawing/2014/main" id="{BA688EFC-B316-6D9B-B961-A7E8FBA1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82315" y="3758451"/>
            <a:ext cx="1796016" cy="1794076"/>
          </a:xfrm>
          <a:prstGeom prst="rect">
            <a:avLst/>
          </a:prstGeom>
        </p:spPr>
      </p:pic>
      <p:pic>
        <p:nvPicPr>
          <p:cNvPr id="18" name="Picture 17" descr="A picture containing text, jack&#10;&#10;Description automatically generated">
            <a:extLst>
              <a:ext uri="{FF2B5EF4-FFF2-40B4-BE49-F238E27FC236}">
                <a16:creationId xmlns:a16="http://schemas.microsoft.com/office/drawing/2014/main" id="{C2F25369-EE2B-DC26-728E-777230358BC5}"/>
              </a:ext>
            </a:extLst>
          </p:cNvPr>
          <p:cNvPicPr>
            <a:picLocks noChangeAspect="1"/>
          </p:cNvPicPr>
          <p:nvPr/>
        </p:nvPicPr>
        <p:blipFill rotWithShape="1">
          <a:blip r:embed="rId3">
            <a:extLst>
              <a:ext uri="{28A0092B-C50C-407E-A947-70E740481C1C}">
                <a14:useLocalDpi xmlns:a14="http://schemas.microsoft.com/office/drawing/2010/main" val="0"/>
              </a:ext>
            </a:extLst>
          </a:blip>
          <a:srcRect l="11199" t="25111" r="8016" b="19146"/>
          <a:stretch/>
        </p:blipFill>
        <p:spPr>
          <a:xfrm flipH="1">
            <a:off x="3311917" y="3083595"/>
            <a:ext cx="2021039" cy="1452622"/>
          </a:xfrm>
          <a:prstGeom prst="rect">
            <a:avLst/>
          </a:prstGeom>
        </p:spPr>
      </p:pic>
      <p:pic>
        <p:nvPicPr>
          <p:cNvPr id="19" name="Picture 18" descr="A picture containing electronics, jack&#10;&#10;Description automatically generated">
            <a:extLst>
              <a:ext uri="{FF2B5EF4-FFF2-40B4-BE49-F238E27FC236}">
                <a16:creationId xmlns:a16="http://schemas.microsoft.com/office/drawing/2014/main" id="{371BC9E1-0BBC-C52F-D18A-DE68FAA50D50}"/>
              </a:ext>
            </a:extLst>
          </p:cNvPr>
          <p:cNvPicPr>
            <a:picLocks noChangeAspect="1"/>
          </p:cNvPicPr>
          <p:nvPr/>
        </p:nvPicPr>
        <p:blipFill rotWithShape="1">
          <a:blip r:embed="rId4">
            <a:extLst>
              <a:ext uri="{28A0092B-C50C-407E-A947-70E740481C1C}">
                <a14:useLocalDpi xmlns:a14="http://schemas.microsoft.com/office/drawing/2010/main" val="0"/>
              </a:ext>
            </a:extLst>
          </a:blip>
          <a:srcRect t="19802" b="21080"/>
          <a:stretch/>
        </p:blipFill>
        <p:spPr>
          <a:xfrm>
            <a:off x="6775020" y="2997844"/>
            <a:ext cx="1894871" cy="1541550"/>
          </a:xfrm>
          <a:prstGeom prst="rect">
            <a:avLst/>
          </a:prstGeom>
        </p:spPr>
      </p:pic>
      <p:pic>
        <p:nvPicPr>
          <p:cNvPr id="20" name="Picture 2" descr="EU Wall Socket European Standard Power socket Wall Outlet 16A 86Type  Germany Standard Wall Charger PC Panel Kitchen Plug Sockets|Electrical  Sockets| - AliExpress">
            <a:extLst>
              <a:ext uri="{FF2B5EF4-FFF2-40B4-BE49-F238E27FC236}">
                <a16:creationId xmlns:a16="http://schemas.microsoft.com/office/drawing/2014/main" id="{76150996-D755-B1E8-34FD-56159DF722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26" t="11140" r="11857" b="11477"/>
          <a:stretch/>
        </p:blipFill>
        <p:spPr bwMode="auto">
          <a:xfrm>
            <a:off x="6867383" y="4600804"/>
            <a:ext cx="1710146" cy="1738586"/>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94AAB4E4-7A13-6030-DCB7-6E8B6DB9456F}"/>
              </a:ext>
            </a:extLst>
          </p:cNvPr>
          <p:cNvGrpSpPr/>
          <p:nvPr/>
        </p:nvGrpSpPr>
        <p:grpSpPr>
          <a:xfrm flipH="1">
            <a:off x="3190550" y="4881239"/>
            <a:ext cx="2482083" cy="1258738"/>
            <a:chOff x="3291840" y="4325717"/>
            <a:chExt cx="2482083" cy="1258738"/>
          </a:xfrm>
        </p:grpSpPr>
        <p:pic>
          <p:nvPicPr>
            <p:cNvPr id="22" name="Picture 2" descr="Pack of 4 Travel Plug Adapter Power Socket UK to EU Euro European India  Pakistan | eBay">
              <a:extLst>
                <a:ext uri="{FF2B5EF4-FFF2-40B4-BE49-F238E27FC236}">
                  <a16:creationId xmlns:a16="http://schemas.microsoft.com/office/drawing/2014/main" id="{FCDB7DF6-88FB-86D4-3276-124CA6525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1153" r="50716"/>
            <a:stretch/>
          </p:blipFill>
          <p:spPr bwMode="auto">
            <a:xfrm>
              <a:off x="3291840" y="4325717"/>
              <a:ext cx="1270005" cy="12587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ack of 4 Travel Plug Adapter Power Socket UK to EU Euro European India  Pakistan | eBay">
              <a:extLst>
                <a:ext uri="{FF2B5EF4-FFF2-40B4-BE49-F238E27FC236}">
                  <a16:creationId xmlns:a16="http://schemas.microsoft.com/office/drawing/2014/main" id="{ADA1853C-6C73-147C-5674-8C7EA965A7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428" b="48886"/>
            <a:stretch/>
          </p:blipFill>
          <p:spPr bwMode="auto">
            <a:xfrm>
              <a:off x="4582157" y="4330316"/>
              <a:ext cx="1191766" cy="12541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Arrow: Up 23">
            <a:extLst>
              <a:ext uri="{FF2B5EF4-FFF2-40B4-BE49-F238E27FC236}">
                <a16:creationId xmlns:a16="http://schemas.microsoft.com/office/drawing/2014/main" id="{3104618E-2EAD-AC04-65E2-9549EFD660BD}"/>
              </a:ext>
            </a:extLst>
          </p:cNvPr>
          <p:cNvSpPr/>
          <p:nvPr/>
        </p:nvSpPr>
        <p:spPr>
          <a:xfrm rot="3935682">
            <a:off x="2460634" y="3723260"/>
            <a:ext cx="578734" cy="954249"/>
          </a:xfrm>
          <a:prstGeom prst="upArrow">
            <a:avLst/>
          </a:prstGeom>
          <a:solidFill>
            <a:schemeClr val="accent1">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BABD1B70-8AB0-FD4F-3C6F-CAA0E79CEC46}"/>
              </a:ext>
            </a:extLst>
          </p:cNvPr>
          <p:cNvSpPr/>
          <p:nvPr/>
        </p:nvSpPr>
        <p:spPr>
          <a:xfrm rot="6817207">
            <a:off x="2454022" y="4839830"/>
            <a:ext cx="578734" cy="925975"/>
          </a:xfrm>
          <a:prstGeom prst="upArrow">
            <a:avLst/>
          </a:prstGeom>
          <a:solidFill>
            <a:schemeClr val="accent1">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 25">
            <a:extLst>
              <a:ext uri="{FF2B5EF4-FFF2-40B4-BE49-F238E27FC236}">
                <a16:creationId xmlns:a16="http://schemas.microsoft.com/office/drawing/2014/main" id="{AC33D808-59AA-4BCA-A465-6D4D31353317}"/>
              </a:ext>
            </a:extLst>
          </p:cNvPr>
          <p:cNvSpPr/>
          <p:nvPr/>
        </p:nvSpPr>
        <p:spPr>
          <a:xfrm rot="5400000">
            <a:off x="5857914" y="3305632"/>
            <a:ext cx="578734" cy="925975"/>
          </a:xfrm>
          <a:prstGeom prst="upArrow">
            <a:avLst/>
          </a:prstGeom>
          <a:solidFill>
            <a:schemeClr val="accent1">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0A64AEE9-A822-3230-C87A-38CF5577A64A}"/>
              </a:ext>
            </a:extLst>
          </p:cNvPr>
          <p:cNvSpPr/>
          <p:nvPr/>
        </p:nvSpPr>
        <p:spPr>
          <a:xfrm rot="5400000">
            <a:off x="5914537" y="5047621"/>
            <a:ext cx="578734" cy="925975"/>
          </a:xfrm>
          <a:prstGeom prst="upArrow">
            <a:avLst/>
          </a:prstGeom>
          <a:solidFill>
            <a:schemeClr val="accent1">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1090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56</Slides>
  <Notes>2</Notes>
  <HiddenSlides>3</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PowerPoint Presentation</vt:lpstr>
      <vt:lpstr>Đặt vấn đề: Không tương thích</vt:lpstr>
      <vt:lpstr>Đặt vấn đề</vt:lpstr>
      <vt:lpstr>Đặt vấn đề</vt:lpstr>
      <vt:lpstr>Khái niệm, định nghĩa</vt:lpstr>
      <vt:lpstr>Client, Adapter, Adaptee</vt:lpstr>
      <vt:lpstr>Vai trò, chức năng</vt:lpstr>
      <vt:lpstr>Khi nào thì dùng adapter?</vt:lpstr>
      <vt:lpstr>Ưu điểm, nhược điểm</vt:lpstr>
      <vt:lpstr>Phân loại</vt:lpstr>
      <vt:lpstr>Phân loại</vt:lpstr>
      <vt:lpstr>So sánh với các pattern khác</vt:lpstr>
      <vt:lpstr>So sánh với các pattern khác</vt:lpstr>
      <vt:lpstr>So sánh với các pattern khác</vt:lpstr>
      <vt:lpstr>Các bước cần làm khi ứng dụng pattern này</vt:lpstr>
      <vt:lpstr>Ứng dụng vào ví dụ cụ thể</vt:lpstr>
      <vt:lpstr>Thao tác thực hiện các bước</vt:lpstr>
      <vt:lpstr>Class diagram – Sơ đồ lớp</vt:lpstr>
      <vt:lpstr>Thao tác thực hiện các bước</vt:lpstr>
      <vt:lpstr>Tư duy hướng đối tượng</vt:lpstr>
      <vt:lpstr>Tư duy hướng đối tượng</vt:lpstr>
      <vt:lpstr>Tư duy hướng đối tượng</vt:lpstr>
      <vt:lpstr>Tư duy hướng đối tượng</vt:lpstr>
      <vt:lpstr>Ví dụ 2</vt:lpstr>
      <vt:lpstr>Thao tác thực hiện các bước</vt:lpstr>
      <vt:lpstr>Class diagram – Sơ đồ lớp</vt:lpstr>
      <vt:lpstr>Thao tác thực hiện các bước</vt:lpstr>
      <vt:lpstr>Tư duy hướng đối tượng</vt:lpstr>
      <vt:lpstr>Tư duy hướng đối tượng</vt:lpstr>
      <vt:lpstr>Tư duy hướng đối tượng</vt:lpstr>
      <vt:lpstr>Tư duy hướng đối tượng</vt:lpstr>
      <vt:lpstr>Coding Convention</vt:lpstr>
      <vt:lpstr>Coding Convention</vt:lpstr>
      <vt:lpstr>Naming Convention</vt:lpstr>
      <vt:lpstr>Naming Convention</vt:lpstr>
      <vt:lpstr>Naming Convention</vt:lpstr>
      <vt:lpstr>Naming Convention</vt:lpstr>
      <vt:lpstr>Naming Convention</vt:lpstr>
      <vt:lpstr>Naming Convention</vt:lpstr>
      <vt:lpstr>Style convention</vt:lpstr>
      <vt:lpstr>Style convention</vt:lpstr>
      <vt:lpstr>Style convention</vt:lpstr>
      <vt:lpstr>Style convention</vt:lpstr>
      <vt:lpstr>Style convention</vt:lpstr>
      <vt:lpstr>Style convention</vt:lpstr>
      <vt:lpstr>Style convention</vt:lpstr>
      <vt:lpstr>Style convention</vt:lpstr>
      <vt:lpstr>Solution Convention </vt:lpstr>
      <vt:lpstr>Solution Convention</vt:lpstr>
      <vt:lpstr>Solution Convention</vt:lpstr>
      <vt:lpstr>Solution Convention</vt:lpstr>
      <vt:lpstr>Solution Convention</vt:lpstr>
      <vt:lpstr>Code Formatting</vt:lpstr>
      <vt:lpstr>Code Formatting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revision>1</cp:revision>
  <dcterms:created xsi:type="dcterms:W3CDTF">2021-05-28T04:32:29Z</dcterms:created>
  <dcterms:modified xsi:type="dcterms:W3CDTF">2023-01-29T16:46:28Z</dcterms:modified>
</cp:coreProperties>
</file>